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handoutMasterIdLst>
    <p:handoutMasterId r:id="rId15"/>
  </p:handoutMasterIdLst>
  <p:sldIdLst>
    <p:sldId id="266" r:id="rId5"/>
    <p:sldId id="277" r:id="rId6"/>
    <p:sldId id="278" r:id="rId7"/>
    <p:sldId id="271" r:id="rId8"/>
    <p:sldId id="276" r:id="rId9"/>
    <p:sldId id="273" r:id="rId10"/>
    <p:sldId id="279" r:id="rId11"/>
    <p:sldId id="280" r:id="rId12"/>
    <p:sldId id="274"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08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17" autoAdjust="0"/>
    <p:restoredTop sz="84837" autoAdjust="0"/>
  </p:normalViewPr>
  <p:slideViewPr>
    <p:cSldViewPr snapToGrid="0">
      <p:cViewPr varScale="1">
        <p:scale>
          <a:sx n="53" d="100"/>
          <a:sy n="53" d="100"/>
        </p:scale>
        <p:origin x="1880" y="52"/>
      </p:cViewPr>
      <p:guideLst/>
    </p:cSldViewPr>
  </p:slideViewPr>
  <p:notesTextViewPr>
    <p:cViewPr>
      <p:scale>
        <a:sx n="125" d="100"/>
        <a:sy n="125" d="100"/>
      </p:scale>
      <p:origin x="0" y="0"/>
    </p:cViewPr>
  </p:notesTextViewPr>
  <p:notesViewPr>
    <p:cSldViewPr snapToGrid="0">
      <p:cViewPr varScale="1">
        <p:scale>
          <a:sx n="63" d="100"/>
          <a:sy n="63" d="100"/>
        </p:scale>
        <p:origin x="3134" y="5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ie Kuhnová" userId="bf9e6fd1-92c0-4e19-ac89-66a11ce4608c" providerId="ADAL" clId="{4961EC28-20F8-4B58-9FD1-C5728842660F}"/>
    <pc:docChg chg="delSld">
      <pc:chgData name="Lucie Kuhnová" userId="bf9e6fd1-92c0-4e19-ac89-66a11ce4608c" providerId="ADAL" clId="{4961EC28-20F8-4B58-9FD1-C5728842660F}" dt="2024-04-09T08:18:24.992" v="0" actId="47"/>
      <pc:docMkLst>
        <pc:docMk/>
      </pc:docMkLst>
      <pc:sldChg chg="del">
        <pc:chgData name="Lucie Kuhnová" userId="bf9e6fd1-92c0-4e19-ac89-66a11ce4608c" providerId="ADAL" clId="{4961EC28-20F8-4B58-9FD1-C5728842660F}" dt="2024-04-09T08:18:24.992" v="0" actId="47"/>
        <pc:sldMkLst>
          <pc:docMk/>
          <pc:sldMk cId="2936071901" sldId="272"/>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CB26FB-052D-4837-B78D-6569BAA64320}"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820F577B-DB17-42B1-8955-6324C7A56E34}">
      <dgm:prSet/>
      <dgm:spPr/>
      <dgm:t>
        <a:bodyPr/>
        <a:lstStyle/>
        <a:p>
          <a:r>
            <a:rPr lang="nl-NL" b="1" dirty="0" err="1">
              <a:latin typeface="Arial" panose="020B0604020202020204" pitchFamily="34" charset="0"/>
              <a:cs typeface="Arial" panose="020B0604020202020204" pitchFamily="34" charset="0"/>
            </a:rPr>
            <a:t>Organizational</a:t>
          </a:r>
          <a:r>
            <a:rPr lang="nl-NL" b="1" dirty="0">
              <a:latin typeface="Arial" panose="020B0604020202020204" pitchFamily="34" charset="0"/>
              <a:cs typeface="Arial" panose="020B0604020202020204" pitchFamily="34" charset="0"/>
            </a:rPr>
            <a:t>: </a:t>
          </a:r>
          <a:endParaRPr lang="en-US" b="1" dirty="0">
            <a:latin typeface="Arial" panose="020B0604020202020204" pitchFamily="34" charset="0"/>
            <a:cs typeface="Arial" panose="020B0604020202020204" pitchFamily="34" charset="0"/>
          </a:endParaRPr>
        </a:p>
      </dgm:t>
    </dgm:pt>
    <dgm:pt modelId="{F3F0BE81-FFFD-49F8-8830-AB7BEFDD2324}" type="parTrans" cxnId="{87059CDC-DEB5-4608-ABEB-AB9B311AE28F}">
      <dgm:prSet/>
      <dgm:spPr/>
      <dgm:t>
        <a:bodyPr/>
        <a:lstStyle/>
        <a:p>
          <a:endParaRPr lang="en-US" b="1">
            <a:latin typeface="Arial" panose="020B0604020202020204" pitchFamily="34" charset="0"/>
            <a:cs typeface="Arial" panose="020B0604020202020204" pitchFamily="34" charset="0"/>
          </a:endParaRPr>
        </a:p>
      </dgm:t>
    </dgm:pt>
    <dgm:pt modelId="{68CDBA25-21C3-4826-B9A2-4853AFD3B6B4}" type="sibTrans" cxnId="{87059CDC-DEB5-4608-ABEB-AB9B311AE28F}">
      <dgm:prSet/>
      <dgm:spPr/>
      <dgm:t>
        <a:bodyPr/>
        <a:lstStyle/>
        <a:p>
          <a:endParaRPr lang="en-US" b="1">
            <a:latin typeface="Arial" panose="020B0604020202020204" pitchFamily="34" charset="0"/>
            <a:cs typeface="Arial" panose="020B0604020202020204" pitchFamily="34" charset="0"/>
          </a:endParaRPr>
        </a:p>
      </dgm:t>
    </dgm:pt>
    <dgm:pt modelId="{341EB5DE-BC1F-4E24-9F4D-95CF705FAD79}">
      <dgm:prSet/>
      <dgm:spPr/>
      <dgm:t>
        <a:bodyPr/>
        <a:lstStyle/>
        <a:p>
          <a:r>
            <a:rPr lang="nl-NL" b="1" dirty="0">
              <a:latin typeface="Arial" panose="020B0604020202020204" pitchFamily="34" charset="0"/>
              <a:cs typeface="Arial" panose="020B0604020202020204" pitchFamily="34" charset="0"/>
            </a:rPr>
            <a:t>Digital </a:t>
          </a:r>
          <a:r>
            <a:rPr lang="nl-NL" b="1" dirty="0" err="1">
              <a:latin typeface="Arial" panose="020B0604020202020204" pitchFamily="34" charset="0"/>
              <a:cs typeface="Arial" panose="020B0604020202020204" pitchFamily="34" charset="0"/>
            </a:rPr>
            <a:t>literacy</a:t>
          </a:r>
          <a:endParaRPr lang="en-US" b="1" dirty="0">
            <a:latin typeface="Arial" panose="020B0604020202020204" pitchFamily="34" charset="0"/>
            <a:cs typeface="Arial" panose="020B0604020202020204" pitchFamily="34" charset="0"/>
          </a:endParaRPr>
        </a:p>
      </dgm:t>
    </dgm:pt>
    <dgm:pt modelId="{2B7C1AC0-A6F2-49E4-9944-5A1969A66385}" type="parTrans" cxnId="{24186876-04AC-41E4-870B-704112F06A7E}">
      <dgm:prSet/>
      <dgm:spPr/>
      <dgm:t>
        <a:bodyPr/>
        <a:lstStyle/>
        <a:p>
          <a:endParaRPr lang="en-US" b="1">
            <a:latin typeface="Arial" panose="020B0604020202020204" pitchFamily="34" charset="0"/>
            <a:cs typeface="Arial" panose="020B0604020202020204" pitchFamily="34" charset="0"/>
          </a:endParaRPr>
        </a:p>
      </dgm:t>
    </dgm:pt>
    <dgm:pt modelId="{9DB0D1CA-F3C4-4574-9E1D-22F7F077C68E}" type="sibTrans" cxnId="{24186876-04AC-41E4-870B-704112F06A7E}">
      <dgm:prSet/>
      <dgm:spPr/>
      <dgm:t>
        <a:bodyPr/>
        <a:lstStyle/>
        <a:p>
          <a:endParaRPr lang="en-US" b="1">
            <a:latin typeface="Arial" panose="020B0604020202020204" pitchFamily="34" charset="0"/>
            <a:cs typeface="Arial" panose="020B0604020202020204" pitchFamily="34" charset="0"/>
          </a:endParaRPr>
        </a:p>
      </dgm:t>
    </dgm:pt>
    <dgm:pt modelId="{4C8BBC52-D6A3-463D-9CD3-0A6C93812D40}">
      <dgm:prSet/>
      <dgm:spPr/>
      <dgm:t>
        <a:bodyPr/>
        <a:lstStyle/>
        <a:p>
          <a:r>
            <a:rPr lang="nl-NL" b="1" dirty="0" err="1">
              <a:latin typeface="Arial" panose="020B0604020202020204" pitchFamily="34" charset="0"/>
              <a:cs typeface="Arial" panose="020B0604020202020204" pitchFamily="34" charset="0"/>
            </a:rPr>
            <a:t>Leadership</a:t>
          </a:r>
          <a:r>
            <a:rPr lang="nl-NL" b="1" dirty="0">
              <a:latin typeface="Arial" panose="020B0604020202020204" pitchFamily="34" charset="0"/>
              <a:cs typeface="Arial" panose="020B0604020202020204" pitchFamily="34" charset="0"/>
            </a:rPr>
            <a:t> </a:t>
          </a:r>
          <a:r>
            <a:rPr lang="nl-NL" b="1" dirty="0" err="1">
              <a:latin typeface="Arial" panose="020B0604020202020204" pitchFamily="34" charset="0"/>
              <a:cs typeface="Arial" panose="020B0604020202020204" pitchFamily="34" charset="0"/>
            </a:rPr>
            <a:t>and</a:t>
          </a:r>
          <a:r>
            <a:rPr lang="nl-NL" b="1" dirty="0">
              <a:latin typeface="Arial" panose="020B0604020202020204" pitchFamily="34" charset="0"/>
              <a:cs typeface="Arial" panose="020B0604020202020204" pitchFamily="34" charset="0"/>
            </a:rPr>
            <a:t> support</a:t>
          </a:r>
          <a:endParaRPr lang="en-US" b="1" dirty="0">
            <a:latin typeface="Arial" panose="020B0604020202020204" pitchFamily="34" charset="0"/>
            <a:cs typeface="Arial" panose="020B0604020202020204" pitchFamily="34" charset="0"/>
          </a:endParaRPr>
        </a:p>
      </dgm:t>
    </dgm:pt>
    <dgm:pt modelId="{06A145EE-6678-4BF3-B10A-74C2000EF8F9}" type="parTrans" cxnId="{8F0A4FF1-8E2D-444D-A6B7-15003598ED90}">
      <dgm:prSet/>
      <dgm:spPr/>
      <dgm:t>
        <a:bodyPr/>
        <a:lstStyle/>
        <a:p>
          <a:endParaRPr lang="en-US" b="1">
            <a:latin typeface="Arial" panose="020B0604020202020204" pitchFamily="34" charset="0"/>
            <a:cs typeface="Arial" panose="020B0604020202020204" pitchFamily="34" charset="0"/>
          </a:endParaRPr>
        </a:p>
      </dgm:t>
    </dgm:pt>
    <dgm:pt modelId="{DBF5E7FE-E24A-4E7A-828D-5EF1314138D7}" type="sibTrans" cxnId="{8F0A4FF1-8E2D-444D-A6B7-15003598ED90}">
      <dgm:prSet/>
      <dgm:spPr/>
      <dgm:t>
        <a:bodyPr/>
        <a:lstStyle/>
        <a:p>
          <a:endParaRPr lang="en-US" b="1">
            <a:latin typeface="Arial" panose="020B0604020202020204" pitchFamily="34" charset="0"/>
            <a:cs typeface="Arial" panose="020B0604020202020204" pitchFamily="34" charset="0"/>
          </a:endParaRPr>
        </a:p>
      </dgm:t>
    </dgm:pt>
    <dgm:pt modelId="{3473004F-47F7-4FE3-9D26-219A2340FF6A}">
      <dgm:prSet/>
      <dgm:spPr/>
      <dgm:t>
        <a:bodyPr/>
        <a:lstStyle/>
        <a:p>
          <a:r>
            <a:rPr lang="nl-NL" b="1" dirty="0" err="1">
              <a:latin typeface="Arial" panose="020B0604020202020204" pitchFamily="34" charset="0"/>
              <a:cs typeface="Arial" panose="020B0604020202020204" pitchFamily="34" charset="0"/>
            </a:rPr>
            <a:t>Measuring</a:t>
          </a:r>
          <a:endParaRPr lang="en-US" b="1" dirty="0">
            <a:latin typeface="Arial" panose="020B0604020202020204" pitchFamily="34" charset="0"/>
            <a:cs typeface="Arial" panose="020B0604020202020204" pitchFamily="34" charset="0"/>
          </a:endParaRPr>
        </a:p>
      </dgm:t>
    </dgm:pt>
    <dgm:pt modelId="{EB59CD0E-B5F2-477F-B318-E47D017831E0}" type="parTrans" cxnId="{86F06A3D-7F4F-4B55-AED0-99B959D879E7}">
      <dgm:prSet/>
      <dgm:spPr/>
      <dgm:t>
        <a:bodyPr/>
        <a:lstStyle/>
        <a:p>
          <a:endParaRPr lang="en-US" b="1">
            <a:latin typeface="Arial" panose="020B0604020202020204" pitchFamily="34" charset="0"/>
            <a:cs typeface="Arial" panose="020B0604020202020204" pitchFamily="34" charset="0"/>
          </a:endParaRPr>
        </a:p>
      </dgm:t>
    </dgm:pt>
    <dgm:pt modelId="{811E0AF0-D03F-4AC0-A12B-5C46ECB26989}" type="sibTrans" cxnId="{86F06A3D-7F4F-4B55-AED0-99B959D879E7}">
      <dgm:prSet/>
      <dgm:spPr/>
      <dgm:t>
        <a:bodyPr/>
        <a:lstStyle/>
        <a:p>
          <a:endParaRPr lang="en-US" b="1">
            <a:latin typeface="Arial" panose="020B0604020202020204" pitchFamily="34" charset="0"/>
            <a:cs typeface="Arial" panose="020B0604020202020204" pitchFamily="34" charset="0"/>
          </a:endParaRPr>
        </a:p>
      </dgm:t>
    </dgm:pt>
    <dgm:pt modelId="{7662B054-315D-4713-ABE3-E5C222EB8718}">
      <dgm:prSet/>
      <dgm:spPr/>
      <dgm:t>
        <a:bodyPr/>
        <a:lstStyle/>
        <a:p>
          <a:r>
            <a:rPr lang="nl-NL" b="1" dirty="0" err="1">
              <a:latin typeface="Arial" panose="020B0604020202020204" pitchFamily="34" charset="0"/>
              <a:cs typeface="Arial" panose="020B0604020202020204" pitchFamily="34" charset="0"/>
            </a:rPr>
            <a:t>Competences</a:t>
          </a:r>
          <a:r>
            <a:rPr lang="nl-NL" b="1" dirty="0">
              <a:latin typeface="Arial" panose="020B0604020202020204" pitchFamily="34" charset="0"/>
              <a:cs typeface="Arial" panose="020B0604020202020204" pitchFamily="34" charset="0"/>
            </a:rPr>
            <a:t>:</a:t>
          </a:r>
          <a:endParaRPr lang="en-US" b="1" dirty="0">
            <a:latin typeface="Arial" panose="020B0604020202020204" pitchFamily="34" charset="0"/>
            <a:cs typeface="Arial" panose="020B0604020202020204" pitchFamily="34" charset="0"/>
          </a:endParaRPr>
        </a:p>
      </dgm:t>
    </dgm:pt>
    <dgm:pt modelId="{1AB69653-3C1A-4D34-9E75-BFFD94151407}" type="parTrans" cxnId="{059613EB-6999-4396-8E16-64188860049F}">
      <dgm:prSet/>
      <dgm:spPr/>
      <dgm:t>
        <a:bodyPr/>
        <a:lstStyle/>
        <a:p>
          <a:endParaRPr lang="en-US" b="1">
            <a:latin typeface="Arial" panose="020B0604020202020204" pitchFamily="34" charset="0"/>
            <a:cs typeface="Arial" panose="020B0604020202020204" pitchFamily="34" charset="0"/>
          </a:endParaRPr>
        </a:p>
      </dgm:t>
    </dgm:pt>
    <dgm:pt modelId="{138F969F-6379-4492-A927-431B14BEC35B}" type="sibTrans" cxnId="{059613EB-6999-4396-8E16-64188860049F}">
      <dgm:prSet/>
      <dgm:spPr/>
      <dgm:t>
        <a:bodyPr/>
        <a:lstStyle/>
        <a:p>
          <a:endParaRPr lang="en-US" b="1">
            <a:latin typeface="Arial" panose="020B0604020202020204" pitchFamily="34" charset="0"/>
            <a:cs typeface="Arial" panose="020B0604020202020204" pitchFamily="34" charset="0"/>
          </a:endParaRPr>
        </a:p>
      </dgm:t>
    </dgm:pt>
    <dgm:pt modelId="{4A52613A-2483-48DD-9539-00585F63BD74}">
      <dgm:prSet/>
      <dgm:spPr/>
      <dgm:t>
        <a:bodyPr/>
        <a:lstStyle/>
        <a:p>
          <a:r>
            <a:rPr lang="nl-NL" b="1" dirty="0" err="1">
              <a:latin typeface="Arial" panose="020B0604020202020204" pitchFamily="34" charset="0"/>
              <a:cs typeface="Arial" panose="020B0604020202020204" pitchFamily="34" charset="0"/>
            </a:rPr>
            <a:t>Decision</a:t>
          </a:r>
          <a:r>
            <a:rPr lang="nl-NL" b="1" dirty="0">
              <a:latin typeface="Arial" panose="020B0604020202020204" pitchFamily="34" charset="0"/>
              <a:cs typeface="Arial" panose="020B0604020202020204" pitchFamily="34" charset="0"/>
            </a:rPr>
            <a:t> making</a:t>
          </a:r>
          <a:endParaRPr lang="en-US" b="1" dirty="0">
            <a:latin typeface="Arial" panose="020B0604020202020204" pitchFamily="34" charset="0"/>
            <a:cs typeface="Arial" panose="020B0604020202020204" pitchFamily="34" charset="0"/>
          </a:endParaRPr>
        </a:p>
      </dgm:t>
    </dgm:pt>
    <dgm:pt modelId="{6B21997F-F49D-4916-B648-B17ABF5FB5BD}" type="parTrans" cxnId="{B47E4E42-D4E6-4F76-BE58-C8C65B4E3985}">
      <dgm:prSet/>
      <dgm:spPr/>
      <dgm:t>
        <a:bodyPr/>
        <a:lstStyle/>
        <a:p>
          <a:endParaRPr lang="en-US" b="1">
            <a:latin typeface="Arial" panose="020B0604020202020204" pitchFamily="34" charset="0"/>
            <a:cs typeface="Arial" panose="020B0604020202020204" pitchFamily="34" charset="0"/>
          </a:endParaRPr>
        </a:p>
      </dgm:t>
    </dgm:pt>
    <dgm:pt modelId="{4743C60B-3E6F-40B3-800F-B537F28B1F89}" type="sibTrans" cxnId="{B47E4E42-D4E6-4F76-BE58-C8C65B4E3985}">
      <dgm:prSet/>
      <dgm:spPr/>
      <dgm:t>
        <a:bodyPr/>
        <a:lstStyle/>
        <a:p>
          <a:endParaRPr lang="en-US" b="1">
            <a:latin typeface="Arial" panose="020B0604020202020204" pitchFamily="34" charset="0"/>
            <a:cs typeface="Arial" panose="020B0604020202020204" pitchFamily="34" charset="0"/>
          </a:endParaRPr>
        </a:p>
      </dgm:t>
    </dgm:pt>
    <dgm:pt modelId="{F1A29ED5-2EEA-456D-A72D-9D97189E9342}">
      <dgm:prSet/>
      <dgm:spPr/>
      <dgm:t>
        <a:bodyPr/>
        <a:lstStyle/>
        <a:p>
          <a:r>
            <a:rPr lang="nl-NL" b="1" dirty="0" err="1">
              <a:latin typeface="Arial" panose="020B0604020202020204" pitchFamily="34" charset="0"/>
              <a:cs typeface="Arial" panose="020B0604020202020204" pitchFamily="34" charset="0"/>
            </a:rPr>
            <a:t>Specialized</a:t>
          </a:r>
          <a:r>
            <a:rPr lang="nl-NL" b="1" dirty="0">
              <a:latin typeface="Arial" panose="020B0604020202020204" pitchFamily="34" charset="0"/>
              <a:cs typeface="Arial" panose="020B0604020202020204" pitchFamily="34" charset="0"/>
            </a:rPr>
            <a:t> data </a:t>
          </a:r>
          <a:r>
            <a:rPr lang="nl-NL" b="1" dirty="0" err="1">
              <a:latin typeface="Arial" panose="020B0604020202020204" pitchFamily="34" charset="0"/>
              <a:cs typeface="Arial" panose="020B0604020202020204" pitchFamily="34" charset="0"/>
            </a:rPr>
            <a:t>analysts</a:t>
          </a:r>
          <a:endParaRPr lang="en-US" b="1" dirty="0">
            <a:latin typeface="Arial" panose="020B0604020202020204" pitchFamily="34" charset="0"/>
            <a:cs typeface="Arial" panose="020B0604020202020204" pitchFamily="34" charset="0"/>
          </a:endParaRPr>
        </a:p>
      </dgm:t>
    </dgm:pt>
    <dgm:pt modelId="{50A7ED61-7196-45D5-8767-132E82C5A4CA}" type="parTrans" cxnId="{78F8C95B-9456-4F97-ADCA-16E271761FC3}">
      <dgm:prSet/>
      <dgm:spPr/>
      <dgm:t>
        <a:bodyPr/>
        <a:lstStyle/>
        <a:p>
          <a:endParaRPr lang="en-US" b="1">
            <a:latin typeface="Arial" panose="020B0604020202020204" pitchFamily="34" charset="0"/>
            <a:cs typeface="Arial" panose="020B0604020202020204" pitchFamily="34" charset="0"/>
          </a:endParaRPr>
        </a:p>
      </dgm:t>
    </dgm:pt>
    <dgm:pt modelId="{E01C535C-18E9-4452-84E8-4EFB3E6F34A9}" type="sibTrans" cxnId="{78F8C95B-9456-4F97-ADCA-16E271761FC3}">
      <dgm:prSet/>
      <dgm:spPr/>
      <dgm:t>
        <a:bodyPr/>
        <a:lstStyle/>
        <a:p>
          <a:endParaRPr lang="en-US" b="1">
            <a:latin typeface="Arial" panose="020B0604020202020204" pitchFamily="34" charset="0"/>
            <a:cs typeface="Arial" panose="020B0604020202020204" pitchFamily="34" charset="0"/>
          </a:endParaRPr>
        </a:p>
      </dgm:t>
    </dgm:pt>
    <dgm:pt modelId="{5A801EFA-48E7-45E2-A382-25F82D6BFE8C}">
      <dgm:prSet/>
      <dgm:spPr/>
      <dgm:t>
        <a:bodyPr/>
        <a:lstStyle/>
        <a:p>
          <a:r>
            <a:rPr lang="nl-NL" b="1" dirty="0">
              <a:latin typeface="Arial" panose="020B0604020202020204" pitchFamily="34" charset="0"/>
              <a:cs typeface="Arial" panose="020B0604020202020204" pitchFamily="34" charset="0"/>
            </a:rPr>
            <a:t>Software</a:t>
          </a:r>
          <a:endParaRPr lang="en-US" b="1" dirty="0">
            <a:latin typeface="Arial" panose="020B0604020202020204" pitchFamily="34" charset="0"/>
            <a:cs typeface="Arial" panose="020B0604020202020204" pitchFamily="34" charset="0"/>
          </a:endParaRPr>
        </a:p>
      </dgm:t>
    </dgm:pt>
    <dgm:pt modelId="{4D7DDB0D-AE67-416B-93C1-764AD8AA6483}" type="parTrans" cxnId="{3BB5B5A8-E62E-4BF8-ADEF-12B5DEEF8916}">
      <dgm:prSet/>
      <dgm:spPr/>
      <dgm:t>
        <a:bodyPr/>
        <a:lstStyle/>
        <a:p>
          <a:endParaRPr lang="en-US" b="1">
            <a:latin typeface="Arial" panose="020B0604020202020204" pitchFamily="34" charset="0"/>
            <a:cs typeface="Arial" panose="020B0604020202020204" pitchFamily="34" charset="0"/>
          </a:endParaRPr>
        </a:p>
      </dgm:t>
    </dgm:pt>
    <dgm:pt modelId="{9475BA45-F51F-4202-A8EF-EEEA3C687744}" type="sibTrans" cxnId="{3BB5B5A8-E62E-4BF8-ADEF-12B5DEEF8916}">
      <dgm:prSet/>
      <dgm:spPr/>
      <dgm:t>
        <a:bodyPr/>
        <a:lstStyle/>
        <a:p>
          <a:endParaRPr lang="en-US" b="1">
            <a:latin typeface="Arial" panose="020B0604020202020204" pitchFamily="34" charset="0"/>
            <a:cs typeface="Arial" panose="020B0604020202020204" pitchFamily="34" charset="0"/>
          </a:endParaRPr>
        </a:p>
      </dgm:t>
    </dgm:pt>
    <dgm:pt modelId="{C29C22B1-9B93-44E9-8043-7A74E87E1821}">
      <dgm:prSet/>
      <dgm:spPr/>
      <dgm:t>
        <a:bodyPr/>
        <a:lstStyle/>
        <a:p>
          <a:r>
            <a:rPr lang="nl-NL" b="1" dirty="0" err="1">
              <a:latin typeface="Arial" panose="020B0604020202020204" pitchFamily="34" charset="0"/>
              <a:cs typeface="Arial" panose="020B0604020202020204" pitchFamily="34" charset="0"/>
            </a:rPr>
            <a:t>Infrastructure</a:t>
          </a:r>
          <a:r>
            <a:rPr lang="nl-NL" b="1" dirty="0">
              <a:latin typeface="Arial" panose="020B0604020202020204" pitchFamily="34" charset="0"/>
              <a:cs typeface="Arial" panose="020B0604020202020204" pitchFamily="34" charset="0"/>
            </a:rPr>
            <a:t>:</a:t>
          </a:r>
          <a:endParaRPr lang="en-US" b="1" dirty="0">
            <a:latin typeface="Arial" panose="020B0604020202020204" pitchFamily="34" charset="0"/>
            <a:cs typeface="Arial" panose="020B0604020202020204" pitchFamily="34" charset="0"/>
          </a:endParaRPr>
        </a:p>
      </dgm:t>
    </dgm:pt>
    <dgm:pt modelId="{543B5A56-F9F3-4B83-A363-05F9B55632F6}" type="parTrans" cxnId="{F6CC5576-8CCA-42D0-B91E-FDC698BC752E}">
      <dgm:prSet/>
      <dgm:spPr/>
      <dgm:t>
        <a:bodyPr/>
        <a:lstStyle/>
        <a:p>
          <a:endParaRPr lang="en-US" b="1">
            <a:latin typeface="Arial" panose="020B0604020202020204" pitchFamily="34" charset="0"/>
            <a:cs typeface="Arial" panose="020B0604020202020204" pitchFamily="34" charset="0"/>
          </a:endParaRPr>
        </a:p>
      </dgm:t>
    </dgm:pt>
    <dgm:pt modelId="{A53F4CFE-1105-4002-A757-B450C8E65782}" type="sibTrans" cxnId="{F6CC5576-8CCA-42D0-B91E-FDC698BC752E}">
      <dgm:prSet/>
      <dgm:spPr/>
      <dgm:t>
        <a:bodyPr/>
        <a:lstStyle/>
        <a:p>
          <a:endParaRPr lang="en-US" b="1">
            <a:latin typeface="Arial" panose="020B0604020202020204" pitchFamily="34" charset="0"/>
            <a:cs typeface="Arial" panose="020B0604020202020204" pitchFamily="34" charset="0"/>
          </a:endParaRPr>
        </a:p>
      </dgm:t>
    </dgm:pt>
    <dgm:pt modelId="{B1F15CC6-57DC-4B4C-939A-AE203D2BC383}">
      <dgm:prSet/>
      <dgm:spPr/>
      <dgm:t>
        <a:bodyPr/>
        <a:lstStyle/>
        <a:p>
          <a:r>
            <a:rPr lang="nl-NL" b="1" dirty="0" err="1">
              <a:latin typeface="Arial" panose="020B0604020202020204" pitchFamily="34" charset="0"/>
              <a:cs typeface="Arial" panose="020B0604020202020204" pitchFamily="34" charset="0"/>
            </a:rPr>
            <a:t>Quality</a:t>
          </a:r>
          <a:r>
            <a:rPr lang="nl-NL" b="1" dirty="0">
              <a:latin typeface="Arial" panose="020B0604020202020204" pitchFamily="34" charset="0"/>
              <a:cs typeface="Arial" panose="020B0604020202020204" pitchFamily="34" charset="0"/>
            </a:rPr>
            <a:t> of data</a:t>
          </a:r>
          <a:endParaRPr lang="en-US" b="1" dirty="0">
            <a:latin typeface="Arial" panose="020B0604020202020204" pitchFamily="34" charset="0"/>
            <a:cs typeface="Arial" panose="020B0604020202020204" pitchFamily="34" charset="0"/>
          </a:endParaRPr>
        </a:p>
      </dgm:t>
    </dgm:pt>
    <dgm:pt modelId="{B3847486-7BDA-4FA1-A670-89598E2AF6BD}" type="parTrans" cxnId="{60D718E8-FE43-4297-9E61-8EE1E9C57C55}">
      <dgm:prSet/>
      <dgm:spPr/>
      <dgm:t>
        <a:bodyPr/>
        <a:lstStyle/>
        <a:p>
          <a:endParaRPr lang="en-US" b="1">
            <a:latin typeface="Arial" panose="020B0604020202020204" pitchFamily="34" charset="0"/>
            <a:cs typeface="Arial" panose="020B0604020202020204" pitchFamily="34" charset="0"/>
          </a:endParaRPr>
        </a:p>
      </dgm:t>
    </dgm:pt>
    <dgm:pt modelId="{D4AF9146-A1FD-42FE-A14C-E732B42BD665}" type="sibTrans" cxnId="{60D718E8-FE43-4297-9E61-8EE1E9C57C55}">
      <dgm:prSet/>
      <dgm:spPr/>
      <dgm:t>
        <a:bodyPr/>
        <a:lstStyle/>
        <a:p>
          <a:endParaRPr lang="en-US" b="1">
            <a:latin typeface="Arial" panose="020B0604020202020204" pitchFamily="34" charset="0"/>
            <a:cs typeface="Arial" panose="020B0604020202020204" pitchFamily="34" charset="0"/>
          </a:endParaRPr>
        </a:p>
      </dgm:t>
    </dgm:pt>
    <dgm:pt modelId="{E5281C0E-EBC3-46E9-B55A-8CCFF88BAC64}">
      <dgm:prSet/>
      <dgm:spPr/>
      <dgm:t>
        <a:bodyPr/>
        <a:lstStyle/>
        <a:p>
          <a:r>
            <a:rPr lang="nl-NL" b="1" dirty="0">
              <a:latin typeface="Arial" panose="020B0604020202020204" pitchFamily="34" charset="0"/>
              <a:cs typeface="Arial" panose="020B0604020202020204" pitchFamily="34" charset="0"/>
            </a:rPr>
            <a:t>Access </a:t>
          </a:r>
          <a:r>
            <a:rPr lang="nl-NL" b="1" dirty="0" err="1">
              <a:latin typeface="Arial" panose="020B0604020202020204" pitchFamily="34" charset="0"/>
              <a:cs typeface="Arial" panose="020B0604020202020204" pitchFamily="34" charset="0"/>
            </a:rPr>
            <a:t>to</a:t>
          </a:r>
          <a:r>
            <a:rPr lang="nl-NL" b="1" dirty="0">
              <a:latin typeface="Arial" panose="020B0604020202020204" pitchFamily="34" charset="0"/>
              <a:cs typeface="Arial" panose="020B0604020202020204" pitchFamily="34" charset="0"/>
            </a:rPr>
            <a:t> data</a:t>
          </a:r>
          <a:endParaRPr lang="en-US" b="1" dirty="0">
            <a:latin typeface="Arial" panose="020B0604020202020204" pitchFamily="34" charset="0"/>
            <a:cs typeface="Arial" panose="020B0604020202020204" pitchFamily="34" charset="0"/>
          </a:endParaRPr>
        </a:p>
      </dgm:t>
    </dgm:pt>
    <dgm:pt modelId="{DB15DFBE-C6D5-4BCD-876F-22FDE040A1BF}" type="parTrans" cxnId="{70C77FEB-DBA4-48BE-A225-FF30DCFFD165}">
      <dgm:prSet/>
      <dgm:spPr/>
      <dgm:t>
        <a:bodyPr/>
        <a:lstStyle/>
        <a:p>
          <a:endParaRPr lang="en-US" b="1">
            <a:latin typeface="Arial" panose="020B0604020202020204" pitchFamily="34" charset="0"/>
            <a:cs typeface="Arial" panose="020B0604020202020204" pitchFamily="34" charset="0"/>
          </a:endParaRPr>
        </a:p>
      </dgm:t>
    </dgm:pt>
    <dgm:pt modelId="{03851B28-7C07-4C87-AE16-2F343674A168}" type="sibTrans" cxnId="{70C77FEB-DBA4-48BE-A225-FF30DCFFD165}">
      <dgm:prSet/>
      <dgm:spPr/>
      <dgm:t>
        <a:bodyPr/>
        <a:lstStyle/>
        <a:p>
          <a:endParaRPr lang="en-US" b="1">
            <a:latin typeface="Arial" panose="020B0604020202020204" pitchFamily="34" charset="0"/>
            <a:cs typeface="Arial" panose="020B0604020202020204" pitchFamily="34" charset="0"/>
          </a:endParaRPr>
        </a:p>
      </dgm:t>
    </dgm:pt>
    <dgm:pt modelId="{595753DC-3E73-4AE0-A627-6279AE70CF2A}">
      <dgm:prSet/>
      <dgm:spPr/>
      <dgm:t>
        <a:bodyPr/>
        <a:lstStyle/>
        <a:p>
          <a:r>
            <a:rPr lang="nl-NL" b="1" dirty="0">
              <a:latin typeface="Arial" panose="020B0604020202020204" pitchFamily="34" charset="0"/>
              <a:cs typeface="Arial" panose="020B0604020202020204" pitchFamily="34" charset="0"/>
            </a:rPr>
            <a:t>Management of data </a:t>
          </a:r>
          <a:r>
            <a:rPr lang="nl-NL" b="1" dirty="0" err="1">
              <a:latin typeface="Arial" panose="020B0604020202020204" pitchFamily="34" charset="0"/>
              <a:cs typeface="Arial" panose="020B0604020202020204" pitchFamily="34" charset="0"/>
            </a:rPr>
            <a:t>processess</a:t>
          </a:r>
          <a:endParaRPr lang="en-US" b="1" dirty="0">
            <a:latin typeface="Arial" panose="020B0604020202020204" pitchFamily="34" charset="0"/>
            <a:cs typeface="Arial" panose="020B0604020202020204" pitchFamily="34" charset="0"/>
          </a:endParaRPr>
        </a:p>
      </dgm:t>
    </dgm:pt>
    <dgm:pt modelId="{10E24614-8D68-4536-BF55-4E9DD6CC2512}" type="parTrans" cxnId="{3EE833E8-FDB2-4A42-8257-0A8E7FEBE65B}">
      <dgm:prSet/>
      <dgm:spPr/>
      <dgm:t>
        <a:bodyPr/>
        <a:lstStyle/>
        <a:p>
          <a:endParaRPr lang="en-US" b="1">
            <a:latin typeface="Arial" panose="020B0604020202020204" pitchFamily="34" charset="0"/>
            <a:cs typeface="Arial" panose="020B0604020202020204" pitchFamily="34" charset="0"/>
          </a:endParaRPr>
        </a:p>
      </dgm:t>
    </dgm:pt>
    <dgm:pt modelId="{EB96BB61-4DD4-467F-8148-B82A0E300A36}" type="sibTrans" cxnId="{3EE833E8-FDB2-4A42-8257-0A8E7FEBE65B}">
      <dgm:prSet/>
      <dgm:spPr/>
      <dgm:t>
        <a:bodyPr/>
        <a:lstStyle/>
        <a:p>
          <a:endParaRPr lang="en-US" b="1">
            <a:latin typeface="Arial" panose="020B0604020202020204" pitchFamily="34" charset="0"/>
            <a:cs typeface="Arial" panose="020B0604020202020204" pitchFamily="34" charset="0"/>
          </a:endParaRPr>
        </a:p>
      </dgm:t>
    </dgm:pt>
    <dgm:pt modelId="{15E4F930-9D20-48BF-AF16-9EAEE01E18E3}" type="pres">
      <dgm:prSet presAssocID="{E6CB26FB-052D-4837-B78D-6569BAA64320}" presName="vert0" presStyleCnt="0">
        <dgm:presLayoutVars>
          <dgm:dir/>
          <dgm:animOne val="branch"/>
          <dgm:animLvl val="lvl"/>
        </dgm:presLayoutVars>
      </dgm:prSet>
      <dgm:spPr/>
    </dgm:pt>
    <dgm:pt modelId="{6EB9F90D-C676-4426-A6E0-536101CB2737}" type="pres">
      <dgm:prSet presAssocID="{820F577B-DB17-42B1-8955-6324C7A56E34}" presName="thickLine" presStyleLbl="alignNode1" presStyleIdx="0" presStyleCnt="3"/>
      <dgm:spPr/>
    </dgm:pt>
    <dgm:pt modelId="{3DCA87E2-3506-431D-8B4F-370260221E8A}" type="pres">
      <dgm:prSet presAssocID="{820F577B-DB17-42B1-8955-6324C7A56E34}" presName="horz1" presStyleCnt="0"/>
      <dgm:spPr/>
    </dgm:pt>
    <dgm:pt modelId="{0EA5350F-09D6-4DAD-9C79-05A019D7317D}" type="pres">
      <dgm:prSet presAssocID="{820F577B-DB17-42B1-8955-6324C7A56E34}" presName="tx1" presStyleLbl="revTx" presStyleIdx="0" presStyleCnt="12" custScaleX="217484"/>
      <dgm:spPr/>
    </dgm:pt>
    <dgm:pt modelId="{C87BF9DB-CD16-42FE-BDCB-8E45EEC97D14}" type="pres">
      <dgm:prSet presAssocID="{820F577B-DB17-42B1-8955-6324C7A56E34}" presName="vert1" presStyleCnt="0"/>
      <dgm:spPr/>
    </dgm:pt>
    <dgm:pt modelId="{1518B5F8-F5A5-4986-AB34-F41019422F99}" type="pres">
      <dgm:prSet presAssocID="{341EB5DE-BC1F-4E24-9F4D-95CF705FAD79}" presName="vertSpace2a" presStyleCnt="0"/>
      <dgm:spPr/>
    </dgm:pt>
    <dgm:pt modelId="{8CAAC1CE-AB69-4C1A-B156-13CA5ED0AD1E}" type="pres">
      <dgm:prSet presAssocID="{341EB5DE-BC1F-4E24-9F4D-95CF705FAD79}" presName="horz2" presStyleCnt="0"/>
      <dgm:spPr/>
    </dgm:pt>
    <dgm:pt modelId="{77284776-90A7-445D-B412-03D57E714F4A}" type="pres">
      <dgm:prSet presAssocID="{341EB5DE-BC1F-4E24-9F4D-95CF705FAD79}" presName="horzSpace2" presStyleCnt="0"/>
      <dgm:spPr/>
    </dgm:pt>
    <dgm:pt modelId="{700BCA8F-03C7-4A9E-9B47-B694744FDFDF}" type="pres">
      <dgm:prSet presAssocID="{341EB5DE-BC1F-4E24-9F4D-95CF705FAD79}" presName="tx2" presStyleLbl="revTx" presStyleIdx="1" presStyleCnt="12"/>
      <dgm:spPr/>
    </dgm:pt>
    <dgm:pt modelId="{448D8E58-4CF5-4BBA-9EF9-5EA37362681A}" type="pres">
      <dgm:prSet presAssocID="{341EB5DE-BC1F-4E24-9F4D-95CF705FAD79}" presName="vert2" presStyleCnt="0"/>
      <dgm:spPr/>
    </dgm:pt>
    <dgm:pt modelId="{3E6F4221-D22D-4ED3-930C-282E88C10196}" type="pres">
      <dgm:prSet presAssocID="{341EB5DE-BC1F-4E24-9F4D-95CF705FAD79}" presName="thinLine2b" presStyleLbl="callout" presStyleIdx="0" presStyleCnt="9"/>
      <dgm:spPr/>
    </dgm:pt>
    <dgm:pt modelId="{476CF6F3-65E0-40E0-9B67-10ED1E4482B3}" type="pres">
      <dgm:prSet presAssocID="{341EB5DE-BC1F-4E24-9F4D-95CF705FAD79}" presName="vertSpace2b" presStyleCnt="0"/>
      <dgm:spPr/>
    </dgm:pt>
    <dgm:pt modelId="{20A97AF0-1687-45F6-9666-4EC24A0E69FA}" type="pres">
      <dgm:prSet presAssocID="{4C8BBC52-D6A3-463D-9CD3-0A6C93812D40}" presName="horz2" presStyleCnt="0"/>
      <dgm:spPr/>
    </dgm:pt>
    <dgm:pt modelId="{7AC1C56C-C4C3-4261-9DF0-45C6789BE7C6}" type="pres">
      <dgm:prSet presAssocID="{4C8BBC52-D6A3-463D-9CD3-0A6C93812D40}" presName="horzSpace2" presStyleCnt="0"/>
      <dgm:spPr/>
    </dgm:pt>
    <dgm:pt modelId="{7023733A-F961-422B-B1E0-21A69F02C317}" type="pres">
      <dgm:prSet presAssocID="{4C8BBC52-D6A3-463D-9CD3-0A6C93812D40}" presName="tx2" presStyleLbl="revTx" presStyleIdx="2" presStyleCnt="12"/>
      <dgm:spPr/>
    </dgm:pt>
    <dgm:pt modelId="{7DBE5B13-EA9F-4CFE-99FA-19E41D7160F4}" type="pres">
      <dgm:prSet presAssocID="{4C8BBC52-D6A3-463D-9CD3-0A6C93812D40}" presName="vert2" presStyleCnt="0"/>
      <dgm:spPr/>
    </dgm:pt>
    <dgm:pt modelId="{58C8CB78-396A-4D4D-8E30-94C13216C913}" type="pres">
      <dgm:prSet presAssocID="{4C8BBC52-D6A3-463D-9CD3-0A6C93812D40}" presName="thinLine2b" presStyleLbl="callout" presStyleIdx="1" presStyleCnt="9"/>
      <dgm:spPr/>
    </dgm:pt>
    <dgm:pt modelId="{6E44D0C6-9B54-4845-B245-D1EC24D19941}" type="pres">
      <dgm:prSet presAssocID="{4C8BBC52-D6A3-463D-9CD3-0A6C93812D40}" presName="vertSpace2b" presStyleCnt="0"/>
      <dgm:spPr/>
    </dgm:pt>
    <dgm:pt modelId="{0B8B1814-C2E2-4A11-869C-C5B594C931FD}" type="pres">
      <dgm:prSet presAssocID="{3473004F-47F7-4FE3-9D26-219A2340FF6A}" presName="horz2" presStyleCnt="0"/>
      <dgm:spPr/>
    </dgm:pt>
    <dgm:pt modelId="{730BA2FB-F8E4-4943-990C-806C46FE4ED3}" type="pres">
      <dgm:prSet presAssocID="{3473004F-47F7-4FE3-9D26-219A2340FF6A}" presName="horzSpace2" presStyleCnt="0"/>
      <dgm:spPr/>
    </dgm:pt>
    <dgm:pt modelId="{163469A2-806E-4B68-ADBC-3E919BB93D45}" type="pres">
      <dgm:prSet presAssocID="{3473004F-47F7-4FE3-9D26-219A2340FF6A}" presName="tx2" presStyleLbl="revTx" presStyleIdx="3" presStyleCnt="12"/>
      <dgm:spPr/>
    </dgm:pt>
    <dgm:pt modelId="{979C6A2F-996F-45E6-BBDD-DE16A62AC16B}" type="pres">
      <dgm:prSet presAssocID="{3473004F-47F7-4FE3-9D26-219A2340FF6A}" presName="vert2" presStyleCnt="0"/>
      <dgm:spPr/>
    </dgm:pt>
    <dgm:pt modelId="{0CF3906D-D7C5-4E43-8073-CDDC772F417F}" type="pres">
      <dgm:prSet presAssocID="{3473004F-47F7-4FE3-9D26-219A2340FF6A}" presName="thinLine2b" presStyleLbl="callout" presStyleIdx="2" presStyleCnt="9"/>
      <dgm:spPr/>
    </dgm:pt>
    <dgm:pt modelId="{30877DBE-59DA-496A-98F6-B4FF3AB8C2C0}" type="pres">
      <dgm:prSet presAssocID="{3473004F-47F7-4FE3-9D26-219A2340FF6A}" presName="vertSpace2b" presStyleCnt="0"/>
      <dgm:spPr/>
    </dgm:pt>
    <dgm:pt modelId="{C305B716-2A81-4041-9385-406B438D70E1}" type="pres">
      <dgm:prSet presAssocID="{7662B054-315D-4713-ABE3-E5C222EB8718}" presName="thickLine" presStyleLbl="alignNode1" presStyleIdx="1" presStyleCnt="3"/>
      <dgm:spPr/>
    </dgm:pt>
    <dgm:pt modelId="{2C160FE3-0DBD-4936-AE8B-FAC6978E8C69}" type="pres">
      <dgm:prSet presAssocID="{7662B054-315D-4713-ABE3-E5C222EB8718}" presName="horz1" presStyleCnt="0"/>
      <dgm:spPr/>
    </dgm:pt>
    <dgm:pt modelId="{525A4AE9-BF82-49F7-934C-F60EF66AF140}" type="pres">
      <dgm:prSet presAssocID="{7662B054-315D-4713-ABE3-E5C222EB8718}" presName="tx1" presStyleLbl="revTx" presStyleIdx="4" presStyleCnt="12" custScaleX="219002"/>
      <dgm:spPr/>
    </dgm:pt>
    <dgm:pt modelId="{E74DA4FC-D295-4924-9D30-B81F3FD5BCC0}" type="pres">
      <dgm:prSet presAssocID="{7662B054-315D-4713-ABE3-E5C222EB8718}" presName="vert1" presStyleCnt="0"/>
      <dgm:spPr/>
    </dgm:pt>
    <dgm:pt modelId="{BE5AF300-0D2B-4FBC-86C6-0EA61D40B5B9}" type="pres">
      <dgm:prSet presAssocID="{4A52613A-2483-48DD-9539-00585F63BD74}" presName="vertSpace2a" presStyleCnt="0"/>
      <dgm:spPr/>
    </dgm:pt>
    <dgm:pt modelId="{8980411E-8B95-48FD-8880-5397A5974479}" type="pres">
      <dgm:prSet presAssocID="{4A52613A-2483-48DD-9539-00585F63BD74}" presName="horz2" presStyleCnt="0"/>
      <dgm:spPr/>
    </dgm:pt>
    <dgm:pt modelId="{81040AF3-C574-488D-8C45-AEB11BD86E18}" type="pres">
      <dgm:prSet presAssocID="{4A52613A-2483-48DD-9539-00585F63BD74}" presName="horzSpace2" presStyleCnt="0"/>
      <dgm:spPr/>
    </dgm:pt>
    <dgm:pt modelId="{81F25388-B291-4F9E-AF45-4D5BF63BD572}" type="pres">
      <dgm:prSet presAssocID="{4A52613A-2483-48DD-9539-00585F63BD74}" presName="tx2" presStyleLbl="revTx" presStyleIdx="5" presStyleCnt="12"/>
      <dgm:spPr/>
    </dgm:pt>
    <dgm:pt modelId="{F69F14AA-8758-4B06-8D18-3824FFB33318}" type="pres">
      <dgm:prSet presAssocID="{4A52613A-2483-48DD-9539-00585F63BD74}" presName="vert2" presStyleCnt="0"/>
      <dgm:spPr/>
    </dgm:pt>
    <dgm:pt modelId="{6A4F3D4A-0EDD-45EB-8765-F36A89915B28}" type="pres">
      <dgm:prSet presAssocID="{4A52613A-2483-48DD-9539-00585F63BD74}" presName="thinLine2b" presStyleLbl="callout" presStyleIdx="3" presStyleCnt="9"/>
      <dgm:spPr/>
    </dgm:pt>
    <dgm:pt modelId="{FDCCCE04-2FD3-43EA-A72B-1AF4EAEA154D}" type="pres">
      <dgm:prSet presAssocID="{4A52613A-2483-48DD-9539-00585F63BD74}" presName="vertSpace2b" presStyleCnt="0"/>
      <dgm:spPr/>
    </dgm:pt>
    <dgm:pt modelId="{8433217C-597D-4EB0-A8ED-5A7D77A3B679}" type="pres">
      <dgm:prSet presAssocID="{F1A29ED5-2EEA-456D-A72D-9D97189E9342}" presName="horz2" presStyleCnt="0"/>
      <dgm:spPr/>
    </dgm:pt>
    <dgm:pt modelId="{D9EBBC12-6B1F-4EEF-8917-F0E96FFF76A6}" type="pres">
      <dgm:prSet presAssocID="{F1A29ED5-2EEA-456D-A72D-9D97189E9342}" presName="horzSpace2" presStyleCnt="0"/>
      <dgm:spPr/>
    </dgm:pt>
    <dgm:pt modelId="{94076431-19F8-4E43-9AE4-2B772D10706A}" type="pres">
      <dgm:prSet presAssocID="{F1A29ED5-2EEA-456D-A72D-9D97189E9342}" presName="tx2" presStyleLbl="revTx" presStyleIdx="6" presStyleCnt="12"/>
      <dgm:spPr/>
    </dgm:pt>
    <dgm:pt modelId="{E7F121DC-7D63-439D-8F56-6F9526D155F8}" type="pres">
      <dgm:prSet presAssocID="{F1A29ED5-2EEA-456D-A72D-9D97189E9342}" presName="vert2" presStyleCnt="0"/>
      <dgm:spPr/>
    </dgm:pt>
    <dgm:pt modelId="{2DD40FE0-73D5-4B80-BA88-2D1C8AE819AC}" type="pres">
      <dgm:prSet presAssocID="{F1A29ED5-2EEA-456D-A72D-9D97189E9342}" presName="thinLine2b" presStyleLbl="callout" presStyleIdx="4" presStyleCnt="9"/>
      <dgm:spPr/>
    </dgm:pt>
    <dgm:pt modelId="{B4247EDC-67CF-4647-8C58-3B4941C98C09}" type="pres">
      <dgm:prSet presAssocID="{F1A29ED5-2EEA-456D-A72D-9D97189E9342}" presName="vertSpace2b" presStyleCnt="0"/>
      <dgm:spPr/>
    </dgm:pt>
    <dgm:pt modelId="{57FE0FD8-161C-43A5-AA6F-4EAAF242026B}" type="pres">
      <dgm:prSet presAssocID="{5A801EFA-48E7-45E2-A382-25F82D6BFE8C}" presName="horz2" presStyleCnt="0"/>
      <dgm:spPr/>
    </dgm:pt>
    <dgm:pt modelId="{2C777358-EC81-445A-B45C-D3EA59AE9A03}" type="pres">
      <dgm:prSet presAssocID="{5A801EFA-48E7-45E2-A382-25F82D6BFE8C}" presName="horzSpace2" presStyleCnt="0"/>
      <dgm:spPr/>
    </dgm:pt>
    <dgm:pt modelId="{3A2CB25F-6B42-40CB-BBDF-610598704031}" type="pres">
      <dgm:prSet presAssocID="{5A801EFA-48E7-45E2-A382-25F82D6BFE8C}" presName="tx2" presStyleLbl="revTx" presStyleIdx="7" presStyleCnt="12"/>
      <dgm:spPr/>
    </dgm:pt>
    <dgm:pt modelId="{4776ABB9-7614-4E06-829E-399487B141C4}" type="pres">
      <dgm:prSet presAssocID="{5A801EFA-48E7-45E2-A382-25F82D6BFE8C}" presName="vert2" presStyleCnt="0"/>
      <dgm:spPr/>
    </dgm:pt>
    <dgm:pt modelId="{3CFD7E78-EAE1-427A-B249-3AE4F06DE6DE}" type="pres">
      <dgm:prSet presAssocID="{5A801EFA-48E7-45E2-A382-25F82D6BFE8C}" presName="thinLine2b" presStyleLbl="callout" presStyleIdx="5" presStyleCnt="9"/>
      <dgm:spPr/>
    </dgm:pt>
    <dgm:pt modelId="{748F0DBB-542E-40C3-A1EB-9F7FA327BFB2}" type="pres">
      <dgm:prSet presAssocID="{5A801EFA-48E7-45E2-A382-25F82D6BFE8C}" presName="vertSpace2b" presStyleCnt="0"/>
      <dgm:spPr/>
    </dgm:pt>
    <dgm:pt modelId="{C494C5B4-5571-40EC-B415-28C66ABE971A}" type="pres">
      <dgm:prSet presAssocID="{C29C22B1-9B93-44E9-8043-7A74E87E1821}" presName="thickLine" presStyleLbl="alignNode1" presStyleIdx="2" presStyleCnt="3"/>
      <dgm:spPr/>
    </dgm:pt>
    <dgm:pt modelId="{46DD146C-1BE6-4542-9955-1D3AE7B676F6}" type="pres">
      <dgm:prSet presAssocID="{C29C22B1-9B93-44E9-8043-7A74E87E1821}" presName="horz1" presStyleCnt="0"/>
      <dgm:spPr/>
    </dgm:pt>
    <dgm:pt modelId="{2FF4F945-5644-473A-8C00-6EF871320289}" type="pres">
      <dgm:prSet presAssocID="{C29C22B1-9B93-44E9-8043-7A74E87E1821}" presName="tx1" presStyleLbl="revTx" presStyleIdx="8" presStyleCnt="12" custScaleX="219761"/>
      <dgm:spPr/>
    </dgm:pt>
    <dgm:pt modelId="{A1DB1FA1-3D74-42EB-9E33-8BCA1BE619E6}" type="pres">
      <dgm:prSet presAssocID="{C29C22B1-9B93-44E9-8043-7A74E87E1821}" presName="vert1" presStyleCnt="0"/>
      <dgm:spPr/>
    </dgm:pt>
    <dgm:pt modelId="{BE305B2C-F3A3-4636-94A7-3E16B83AF4F6}" type="pres">
      <dgm:prSet presAssocID="{B1F15CC6-57DC-4B4C-939A-AE203D2BC383}" presName="vertSpace2a" presStyleCnt="0"/>
      <dgm:spPr/>
    </dgm:pt>
    <dgm:pt modelId="{F462954C-3742-4C45-8587-4BBC5FF6E935}" type="pres">
      <dgm:prSet presAssocID="{B1F15CC6-57DC-4B4C-939A-AE203D2BC383}" presName="horz2" presStyleCnt="0"/>
      <dgm:spPr/>
    </dgm:pt>
    <dgm:pt modelId="{ADE36BB4-BFC4-49F7-9988-A414FFB57546}" type="pres">
      <dgm:prSet presAssocID="{B1F15CC6-57DC-4B4C-939A-AE203D2BC383}" presName="horzSpace2" presStyleCnt="0"/>
      <dgm:spPr/>
    </dgm:pt>
    <dgm:pt modelId="{DF25896F-F908-4386-ACB8-43EBB3B9C7D5}" type="pres">
      <dgm:prSet presAssocID="{B1F15CC6-57DC-4B4C-939A-AE203D2BC383}" presName="tx2" presStyleLbl="revTx" presStyleIdx="9" presStyleCnt="12"/>
      <dgm:spPr/>
    </dgm:pt>
    <dgm:pt modelId="{2B787BAC-5DE8-436E-9130-9DB3FE420CFF}" type="pres">
      <dgm:prSet presAssocID="{B1F15CC6-57DC-4B4C-939A-AE203D2BC383}" presName="vert2" presStyleCnt="0"/>
      <dgm:spPr/>
    </dgm:pt>
    <dgm:pt modelId="{F5C7146A-888F-476B-ADF4-C5D78A63B4FA}" type="pres">
      <dgm:prSet presAssocID="{B1F15CC6-57DC-4B4C-939A-AE203D2BC383}" presName="thinLine2b" presStyleLbl="callout" presStyleIdx="6" presStyleCnt="9"/>
      <dgm:spPr/>
    </dgm:pt>
    <dgm:pt modelId="{ABB60B7D-CC8C-47BF-B9BC-0A09B589B03C}" type="pres">
      <dgm:prSet presAssocID="{B1F15CC6-57DC-4B4C-939A-AE203D2BC383}" presName="vertSpace2b" presStyleCnt="0"/>
      <dgm:spPr/>
    </dgm:pt>
    <dgm:pt modelId="{89BB7A0E-9CB2-43BE-9FEC-F109861624EC}" type="pres">
      <dgm:prSet presAssocID="{E5281C0E-EBC3-46E9-B55A-8CCFF88BAC64}" presName="horz2" presStyleCnt="0"/>
      <dgm:spPr/>
    </dgm:pt>
    <dgm:pt modelId="{F7A55776-44E1-46CB-87EF-BED4279B1B07}" type="pres">
      <dgm:prSet presAssocID="{E5281C0E-EBC3-46E9-B55A-8CCFF88BAC64}" presName="horzSpace2" presStyleCnt="0"/>
      <dgm:spPr/>
    </dgm:pt>
    <dgm:pt modelId="{11EE39BF-F743-4A6C-A3D4-E9B1B7EBF077}" type="pres">
      <dgm:prSet presAssocID="{E5281C0E-EBC3-46E9-B55A-8CCFF88BAC64}" presName="tx2" presStyleLbl="revTx" presStyleIdx="10" presStyleCnt="12"/>
      <dgm:spPr/>
    </dgm:pt>
    <dgm:pt modelId="{D78BF7C1-AD38-4DDB-BB7C-4B4CAC92169E}" type="pres">
      <dgm:prSet presAssocID="{E5281C0E-EBC3-46E9-B55A-8CCFF88BAC64}" presName="vert2" presStyleCnt="0"/>
      <dgm:spPr/>
    </dgm:pt>
    <dgm:pt modelId="{FD540652-5E79-4C7B-B80B-3F1EF0BAF491}" type="pres">
      <dgm:prSet presAssocID="{E5281C0E-EBC3-46E9-B55A-8CCFF88BAC64}" presName="thinLine2b" presStyleLbl="callout" presStyleIdx="7" presStyleCnt="9"/>
      <dgm:spPr/>
    </dgm:pt>
    <dgm:pt modelId="{B2F8143B-24ED-4AA1-957C-F240218EF230}" type="pres">
      <dgm:prSet presAssocID="{E5281C0E-EBC3-46E9-B55A-8CCFF88BAC64}" presName="vertSpace2b" presStyleCnt="0"/>
      <dgm:spPr/>
    </dgm:pt>
    <dgm:pt modelId="{EDF64B8A-AD0A-4993-9D1E-77DBC16D7937}" type="pres">
      <dgm:prSet presAssocID="{595753DC-3E73-4AE0-A627-6279AE70CF2A}" presName="horz2" presStyleCnt="0"/>
      <dgm:spPr/>
    </dgm:pt>
    <dgm:pt modelId="{B8283ADD-BC55-49EC-9EC2-8769D8DBBDB8}" type="pres">
      <dgm:prSet presAssocID="{595753DC-3E73-4AE0-A627-6279AE70CF2A}" presName="horzSpace2" presStyleCnt="0"/>
      <dgm:spPr/>
    </dgm:pt>
    <dgm:pt modelId="{92E417AD-FE5A-4418-A545-5473545ED269}" type="pres">
      <dgm:prSet presAssocID="{595753DC-3E73-4AE0-A627-6279AE70CF2A}" presName="tx2" presStyleLbl="revTx" presStyleIdx="11" presStyleCnt="12"/>
      <dgm:spPr/>
    </dgm:pt>
    <dgm:pt modelId="{AEA5E654-0A6E-4406-84DE-F10DA2639971}" type="pres">
      <dgm:prSet presAssocID="{595753DC-3E73-4AE0-A627-6279AE70CF2A}" presName="vert2" presStyleCnt="0"/>
      <dgm:spPr/>
    </dgm:pt>
    <dgm:pt modelId="{97D9D329-87C8-4084-97BE-2A2E43993920}" type="pres">
      <dgm:prSet presAssocID="{595753DC-3E73-4AE0-A627-6279AE70CF2A}" presName="thinLine2b" presStyleLbl="callout" presStyleIdx="8" presStyleCnt="9"/>
      <dgm:spPr/>
    </dgm:pt>
    <dgm:pt modelId="{5C3BF120-09E2-4EFE-91B2-0C7896C2E767}" type="pres">
      <dgm:prSet presAssocID="{595753DC-3E73-4AE0-A627-6279AE70CF2A}" presName="vertSpace2b" presStyleCnt="0"/>
      <dgm:spPr/>
    </dgm:pt>
  </dgm:ptLst>
  <dgm:cxnLst>
    <dgm:cxn modelId="{73569924-A2C2-4FC8-9806-D9F37EBB4E36}" type="presOf" srcId="{E5281C0E-EBC3-46E9-B55A-8CCFF88BAC64}" destId="{11EE39BF-F743-4A6C-A3D4-E9B1B7EBF077}" srcOrd="0" destOrd="0" presId="urn:microsoft.com/office/officeart/2008/layout/LinedList"/>
    <dgm:cxn modelId="{3078372D-1383-4310-8D7B-2CD9FE570FA5}" type="presOf" srcId="{5A801EFA-48E7-45E2-A382-25F82D6BFE8C}" destId="{3A2CB25F-6B42-40CB-BBDF-610598704031}" srcOrd="0" destOrd="0" presId="urn:microsoft.com/office/officeart/2008/layout/LinedList"/>
    <dgm:cxn modelId="{FA44D830-F692-4B9B-81C0-D683B36A5B36}" type="presOf" srcId="{341EB5DE-BC1F-4E24-9F4D-95CF705FAD79}" destId="{700BCA8F-03C7-4A9E-9B47-B694744FDFDF}" srcOrd="0" destOrd="0" presId="urn:microsoft.com/office/officeart/2008/layout/LinedList"/>
    <dgm:cxn modelId="{86F06A3D-7F4F-4B55-AED0-99B959D879E7}" srcId="{820F577B-DB17-42B1-8955-6324C7A56E34}" destId="{3473004F-47F7-4FE3-9D26-219A2340FF6A}" srcOrd="2" destOrd="0" parTransId="{EB59CD0E-B5F2-477F-B318-E47D017831E0}" sibTransId="{811E0AF0-D03F-4AC0-A12B-5C46ECB26989}"/>
    <dgm:cxn modelId="{78F8C95B-9456-4F97-ADCA-16E271761FC3}" srcId="{7662B054-315D-4713-ABE3-E5C222EB8718}" destId="{F1A29ED5-2EEA-456D-A72D-9D97189E9342}" srcOrd="1" destOrd="0" parTransId="{50A7ED61-7196-45D5-8767-132E82C5A4CA}" sibTransId="{E01C535C-18E9-4452-84E8-4EFB3E6F34A9}"/>
    <dgm:cxn modelId="{B47E4E42-D4E6-4F76-BE58-C8C65B4E3985}" srcId="{7662B054-315D-4713-ABE3-E5C222EB8718}" destId="{4A52613A-2483-48DD-9539-00585F63BD74}" srcOrd="0" destOrd="0" parTransId="{6B21997F-F49D-4916-B648-B17ABF5FB5BD}" sibTransId="{4743C60B-3E6F-40B3-800F-B537F28B1F89}"/>
    <dgm:cxn modelId="{ECCA0069-7126-4243-981A-6027CDC03D63}" type="presOf" srcId="{E6CB26FB-052D-4837-B78D-6569BAA64320}" destId="{15E4F930-9D20-48BF-AF16-9EAEE01E18E3}" srcOrd="0" destOrd="0" presId="urn:microsoft.com/office/officeart/2008/layout/LinedList"/>
    <dgm:cxn modelId="{24186876-04AC-41E4-870B-704112F06A7E}" srcId="{820F577B-DB17-42B1-8955-6324C7A56E34}" destId="{341EB5DE-BC1F-4E24-9F4D-95CF705FAD79}" srcOrd="0" destOrd="0" parTransId="{2B7C1AC0-A6F2-49E4-9944-5A1969A66385}" sibTransId="{9DB0D1CA-F3C4-4574-9E1D-22F7F077C68E}"/>
    <dgm:cxn modelId="{F6CC5576-8CCA-42D0-B91E-FDC698BC752E}" srcId="{E6CB26FB-052D-4837-B78D-6569BAA64320}" destId="{C29C22B1-9B93-44E9-8043-7A74E87E1821}" srcOrd="2" destOrd="0" parTransId="{543B5A56-F9F3-4B83-A363-05F9B55632F6}" sibTransId="{A53F4CFE-1105-4002-A757-B450C8E65782}"/>
    <dgm:cxn modelId="{057D245A-DACA-4E07-A481-24CC70455C58}" type="presOf" srcId="{4A52613A-2483-48DD-9539-00585F63BD74}" destId="{81F25388-B291-4F9E-AF45-4D5BF63BD572}" srcOrd="0" destOrd="0" presId="urn:microsoft.com/office/officeart/2008/layout/LinedList"/>
    <dgm:cxn modelId="{63481E7F-BFC7-4FEF-9C43-4CD701DB26D6}" type="presOf" srcId="{C29C22B1-9B93-44E9-8043-7A74E87E1821}" destId="{2FF4F945-5644-473A-8C00-6EF871320289}" srcOrd="0" destOrd="0" presId="urn:microsoft.com/office/officeart/2008/layout/LinedList"/>
    <dgm:cxn modelId="{D3808380-B824-4EF8-BF28-1F1E1FA27B89}" type="presOf" srcId="{3473004F-47F7-4FE3-9D26-219A2340FF6A}" destId="{163469A2-806E-4B68-ADBC-3E919BB93D45}" srcOrd="0" destOrd="0" presId="urn:microsoft.com/office/officeart/2008/layout/LinedList"/>
    <dgm:cxn modelId="{473F298A-02F4-42DE-94F4-2C0D34FEC127}" type="presOf" srcId="{F1A29ED5-2EEA-456D-A72D-9D97189E9342}" destId="{94076431-19F8-4E43-9AE4-2B772D10706A}" srcOrd="0" destOrd="0" presId="urn:microsoft.com/office/officeart/2008/layout/LinedList"/>
    <dgm:cxn modelId="{3BB5B5A8-E62E-4BF8-ADEF-12B5DEEF8916}" srcId="{7662B054-315D-4713-ABE3-E5C222EB8718}" destId="{5A801EFA-48E7-45E2-A382-25F82D6BFE8C}" srcOrd="2" destOrd="0" parTransId="{4D7DDB0D-AE67-416B-93C1-764AD8AA6483}" sibTransId="{9475BA45-F51F-4202-A8EF-EEEA3C687744}"/>
    <dgm:cxn modelId="{61B774BD-F62E-4B5D-A3B1-F5DB5F391C90}" type="presOf" srcId="{4C8BBC52-D6A3-463D-9CD3-0A6C93812D40}" destId="{7023733A-F961-422B-B1E0-21A69F02C317}" srcOrd="0" destOrd="0" presId="urn:microsoft.com/office/officeart/2008/layout/LinedList"/>
    <dgm:cxn modelId="{A424ADC0-57AD-4E98-9422-9906CA3BF624}" type="presOf" srcId="{7662B054-315D-4713-ABE3-E5C222EB8718}" destId="{525A4AE9-BF82-49F7-934C-F60EF66AF140}" srcOrd="0" destOrd="0" presId="urn:microsoft.com/office/officeart/2008/layout/LinedList"/>
    <dgm:cxn modelId="{6CFE92D6-4DA6-43B2-8F8A-79AA555A68D6}" type="presOf" srcId="{820F577B-DB17-42B1-8955-6324C7A56E34}" destId="{0EA5350F-09D6-4DAD-9C79-05A019D7317D}" srcOrd="0" destOrd="0" presId="urn:microsoft.com/office/officeart/2008/layout/LinedList"/>
    <dgm:cxn modelId="{87059CDC-DEB5-4608-ABEB-AB9B311AE28F}" srcId="{E6CB26FB-052D-4837-B78D-6569BAA64320}" destId="{820F577B-DB17-42B1-8955-6324C7A56E34}" srcOrd="0" destOrd="0" parTransId="{F3F0BE81-FFFD-49F8-8830-AB7BEFDD2324}" sibTransId="{68CDBA25-21C3-4826-B9A2-4853AFD3B6B4}"/>
    <dgm:cxn modelId="{6A3AAFDC-957A-4546-ABD8-9581280C553F}" type="presOf" srcId="{595753DC-3E73-4AE0-A627-6279AE70CF2A}" destId="{92E417AD-FE5A-4418-A545-5473545ED269}" srcOrd="0" destOrd="0" presId="urn:microsoft.com/office/officeart/2008/layout/LinedList"/>
    <dgm:cxn modelId="{60D718E8-FE43-4297-9E61-8EE1E9C57C55}" srcId="{C29C22B1-9B93-44E9-8043-7A74E87E1821}" destId="{B1F15CC6-57DC-4B4C-939A-AE203D2BC383}" srcOrd="0" destOrd="0" parTransId="{B3847486-7BDA-4FA1-A670-89598E2AF6BD}" sibTransId="{D4AF9146-A1FD-42FE-A14C-E732B42BD665}"/>
    <dgm:cxn modelId="{3EE833E8-FDB2-4A42-8257-0A8E7FEBE65B}" srcId="{C29C22B1-9B93-44E9-8043-7A74E87E1821}" destId="{595753DC-3E73-4AE0-A627-6279AE70CF2A}" srcOrd="2" destOrd="0" parTransId="{10E24614-8D68-4536-BF55-4E9DD6CC2512}" sibTransId="{EB96BB61-4DD4-467F-8148-B82A0E300A36}"/>
    <dgm:cxn modelId="{059613EB-6999-4396-8E16-64188860049F}" srcId="{E6CB26FB-052D-4837-B78D-6569BAA64320}" destId="{7662B054-315D-4713-ABE3-E5C222EB8718}" srcOrd="1" destOrd="0" parTransId="{1AB69653-3C1A-4D34-9E75-BFFD94151407}" sibTransId="{138F969F-6379-4492-A927-431B14BEC35B}"/>
    <dgm:cxn modelId="{70C77FEB-DBA4-48BE-A225-FF30DCFFD165}" srcId="{C29C22B1-9B93-44E9-8043-7A74E87E1821}" destId="{E5281C0E-EBC3-46E9-B55A-8CCFF88BAC64}" srcOrd="1" destOrd="0" parTransId="{DB15DFBE-C6D5-4BCD-876F-22FDE040A1BF}" sibTransId="{03851B28-7C07-4C87-AE16-2F343674A168}"/>
    <dgm:cxn modelId="{8F0A4FF1-8E2D-444D-A6B7-15003598ED90}" srcId="{820F577B-DB17-42B1-8955-6324C7A56E34}" destId="{4C8BBC52-D6A3-463D-9CD3-0A6C93812D40}" srcOrd="1" destOrd="0" parTransId="{06A145EE-6678-4BF3-B10A-74C2000EF8F9}" sibTransId="{DBF5E7FE-E24A-4E7A-828D-5EF1314138D7}"/>
    <dgm:cxn modelId="{0384F6F4-B685-4E49-B5E1-138510FF3CE0}" type="presOf" srcId="{B1F15CC6-57DC-4B4C-939A-AE203D2BC383}" destId="{DF25896F-F908-4386-ACB8-43EBB3B9C7D5}" srcOrd="0" destOrd="0" presId="urn:microsoft.com/office/officeart/2008/layout/LinedList"/>
    <dgm:cxn modelId="{7FCBA00A-BEF5-4E8D-AD90-B55149AAD85B}" type="presParOf" srcId="{15E4F930-9D20-48BF-AF16-9EAEE01E18E3}" destId="{6EB9F90D-C676-4426-A6E0-536101CB2737}" srcOrd="0" destOrd="0" presId="urn:microsoft.com/office/officeart/2008/layout/LinedList"/>
    <dgm:cxn modelId="{65E7332F-B989-4B5B-B2B3-7F3CF4E5F2BE}" type="presParOf" srcId="{15E4F930-9D20-48BF-AF16-9EAEE01E18E3}" destId="{3DCA87E2-3506-431D-8B4F-370260221E8A}" srcOrd="1" destOrd="0" presId="urn:microsoft.com/office/officeart/2008/layout/LinedList"/>
    <dgm:cxn modelId="{9915C8D2-9618-47E1-AB3D-93A3F834B322}" type="presParOf" srcId="{3DCA87E2-3506-431D-8B4F-370260221E8A}" destId="{0EA5350F-09D6-4DAD-9C79-05A019D7317D}" srcOrd="0" destOrd="0" presId="urn:microsoft.com/office/officeart/2008/layout/LinedList"/>
    <dgm:cxn modelId="{357EAC96-B9F4-4308-AC72-AB1FDB078A3A}" type="presParOf" srcId="{3DCA87E2-3506-431D-8B4F-370260221E8A}" destId="{C87BF9DB-CD16-42FE-BDCB-8E45EEC97D14}" srcOrd="1" destOrd="0" presId="urn:microsoft.com/office/officeart/2008/layout/LinedList"/>
    <dgm:cxn modelId="{9C3293C8-3307-49A1-ACE0-26559F75EFD0}" type="presParOf" srcId="{C87BF9DB-CD16-42FE-BDCB-8E45EEC97D14}" destId="{1518B5F8-F5A5-4986-AB34-F41019422F99}" srcOrd="0" destOrd="0" presId="urn:microsoft.com/office/officeart/2008/layout/LinedList"/>
    <dgm:cxn modelId="{44150C3E-5955-42B5-A26D-13B3B5AB958C}" type="presParOf" srcId="{C87BF9DB-CD16-42FE-BDCB-8E45EEC97D14}" destId="{8CAAC1CE-AB69-4C1A-B156-13CA5ED0AD1E}" srcOrd="1" destOrd="0" presId="urn:microsoft.com/office/officeart/2008/layout/LinedList"/>
    <dgm:cxn modelId="{43CB853B-BD5F-4CA6-ACB6-13D9FDB59399}" type="presParOf" srcId="{8CAAC1CE-AB69-4C1A-B156-13CA5ED0AD1E}" destId="{77284776-90A7-445D-B412-03D57E714F4A}" srcOrd="0" destOrd="0" presId="urn:microsoft.com/office/officeart/2008/layout/LinedList"/>
    <dgm:cxn modelId="{3262D406-3FA6-47FC-89F6-3E67EAD1E07B}" type="presParOf" srcId="{8CAAC1CE-AB69-4C1A-B156-13CA5ED0AD1E}" destId="{700BCA8F-03C7-4A9E-9B47-B694744FDFDF}" srcOrd="1" destOrd="0" presId="urn:microsoft.com/office/officeart/2008/layout/LinedList"/>
    <dgm:cxn modelId="{7D8D1F0D-0628-4BB4-855E-9D5FB6A503FA}" type="presParOf" srcId="{8CAAC1CE-AB69-4C1A-B156-13CA5ED0AD1E}" destId="{448D8E58-4CF5-4BBA-9EF9-5EA37362681A}" srcOrd="2" destOrd="0" presId="urn:microsoft.com/office/officeart/2008/layout/LinedList"/>
    <dgm:cxn modelId="{631503CD-33BB-43EA-8AE1-461FB639E431}" type="presParOf" srcId="{C87BF9DB-CD16-42FE-BDCB-8E45EEC97D14}" destId="{3E6F4221-D22D-4ED3-930C-282E88C10196}" srcOrd="2" destOrd="0" presId="urn:microsoft.com/office/officeart/2008/layout/LinedList"/>
    <dgm:cxn modelId="{CC7A07D8-014E-44E6-9101-C5FAA5C71725}" type="presParOf" srcId="{C87BF9DB-CD16-42FE-BDCB-8E45EEC97D14}" destId="{476CF6F3-65E0-40E0-9B67-10ED1E4482B3}" srcOrd="3" destOrd="0" presId="urn:microsoft.com/office/officeart/2008/layout/LinedList"/>
    <dgm:cxn modelId="{E765F3AB-A1A9-43FD-9BFC-95E3EA4EB938}" type="presParOf" srcId="{C87BF9DB-CD16-42FE-BDCB-8E45EEC97D14}" destId="{20A97AF0-1687-45F6-9666-4EC24A0E69FA}" srcOrd="4" destOrd="0" presId="urn:microsoft.com/office/officeart/2008/layout/LinedList"/>
    <dgm:cxn modelId="{9A09736E-1BDB-4502-827A-0336E08F9385}" type="presParOf" srcId="{20A97AF0-1687-45F6-9666-4EC24A0E69FA}" destId="{7AC1C56C-C4C3-4261-9DF0-45C6789BE7C6}" srcOrd="0" destOrd="0" presId="urn:microsoft.com/office/officeart/2008/layout/LinedList"/>
    <dgm:cxn modelId="{88F75E3F-0014-494B-80FF-8A00553D7C88}" type="presParOf" srcId="{20A97AF0-1687-45F6-9666-4EC24A0E69FA}" destId="{7023733A-F961-422B-B1E0-21A69F02C317}" srcOrd="1" destOrd="0" presId="urn:microsoft.com/office/officeart/2008/layout/LinedList"/>
    <dgm:cxn modelId="{896BCB70-2C7F-484B-8144-9143884825D9}" type="presParOf" srcId="{20A97AF0-1687-45F6-9666-4EC24A0E69FA}" destId="{7DBE5B13-EA9F-4CFE-99FA-19E41D7160F4}" srcOrd="2" destOrd="0" presId="urn:microsoft.com/office/officeart/2008/layout/LinedList"/>
    <dgm:cxn modelId="{4B1FC8F3-F344-4A62-B3CD-C9A77FF4E599}" type="presParOf" srcId="{C87BF9DB-CD16-42FE-BDCB-8E45EEC97D14}" destId="{58C8CB78-396A-4D4D-8E30-94C13216C913}" srcOrd="5" destOrd="0" presId="urn:microsoft.com/office/officeart/2008/layout/LinedList"/>
    <dgm:cxn modelId="{BD09A1E1-82BB-4047-94DC-BB819423C6D1}" type="presParOf" srcId="{C87BF9DB-CD16-42FE-BDCB-8E45EEC97D14}" destId="{6E44D0C6-9B54-4845-B245-D1EC24D19941}" srcOrd="6" destOrd="0" presId="urn:microsoft.com/office/officeart/2008/layout/LinedList"/>
    <dgm:cxn modelId="{F5ECFF61-2BA9-41B4-ABE1-4E8CC039BD85}" type="presParOf" srcId="{C87BF9DB-CD16-42FE-BDCB-8E45EEC97D14}" destId="{0B8B1814-C2E2-4A11-869C-C5B594C931FD}" srcOrd="7" destOrd="0" presId="urn:microsoft.com/office/officeart/2008/layout/LinedList"/>
    <dgm:cxn modelId="{857625BC-0682-401C-9B15-68417E1EF381}" type="presParOf" srcId="{0B8B1814-C2E2-4A11-869C-C5B594C931FD}" destId="{730BA2FB-F8E4-4943-990C-806C46FE4ED3}" srcOrd="0" destOrd="0" presId="urn:microsoft.com/office/officeart/2008/layout/LinedList"/>
    <dgm:cxn modelId="{3266B705-EE71-4B03-AABD-1363D0A657BE}" type="presParOf" srcId="{0B8B1814-C2E2-4A11-869C-C5B594C931FD}" destId="{163469A2-806E-4B68-ADBC-3E919BB93D45}" srcOrd="1" destOrd="0" presId="urn:microsoft.com/office/officeart/2008/layout/LinedList"/>
    <dgm:cxn modelId="{41BC913A-B540-4DD6-9E3A-EE5A7F564012}" type="presParOf" srcId="{0B8B1814-C2E2-4A11-869C-C5B594C931FD}" destId="{979C6A2F-996F-45E6-BBDD-DE16A62AC16B}" srcOrd="2" destOrd="0" presId="urn:microsoft.com/office/officeart/2008/layout/LinedList"/>
    <dgm:cxn modelId="{AF2453C4-992A-4463-B0BE-A659386C3BD5}" type="presParOf" srcId="{C87BF9DB-CD16-42FE-BDCB-8E45EEC97D14}" destId="{0CF3906D-D7C5-4E43-8073-CDDC772F417F}" srcOrd="8" destOrd="0" presId="urn:microsoft.com/office/officeart/2008/layout/LinedList"/>
    <dgm:cxn modelId="{6DFB824A-0997-457A-AF4E-C7C876A802FA}" type="presParOf" srcId="{C87BF9DB-CD16-42FE-BDCB-8E45EEC97D14}" destId="{30877DBE-59DA-496A-98F6-B4FF3AB8C2C0}" srcOrd="9" destOrd="0" presId="urn:microsoft.com/office/officeart/2008/layout/LinedList"/>
    <dgm:cxn modelId="{DBF0C15A-5E1E-4A1E-9BE4-F0E60D99DA03}" type="presParOf" srcId="{15E4F930-9D20-48BF-AF16-9EAEE01E18E3}" destId="{C305B716-2A81-4041-9385-406B438D70E1}" srcOrd="2" destOrd="0" presId="urn:microsoft.com/office/officeart/2008/layout/LinedList"/>
    <dgm:cxn modelId="{FF988AA1-392B-476F-A518-1F60EA85EC7B}" type="presParOf" srcId="{15E4F930-9D20-48BF-AF16-9EAEE01E18E3}" destId="{2C160FE3-0DBD-4936-AE8B-FAC6978E8C69}" srcOrd="3" destOrd="0" presId="urn:microsoft.com/office/officeart/2008/layout/LinedList"/>
    <dgm:cxn modelId="{E62E8C7B-8942-478C-95F4-52BDFA4E8838}" type="presParOf" srcId="{2C160FE3-0DBD-4936-AE8B-FAC6978E8C69}" destId="{525A4AE9-BF82-49F7-934C-F60EF66AF140}" srcOrd="0" destOrd="0" presId="urn:microsoft.com/office/officeart/2008/layout/LinedList"/>
    <dgm:cxn modelId="{6B4E0FA7-6925-475B-A4BD-2B19DC66FB8D}" type="presParOf" srcId="{2C160FE3-0DBD-4936-AE8B-FAC6978E8C69}" destId="{E74DA4FC-D295-4924-9D30-B81F3FD5BCC0}" srcOrd="1" destOrd="0" presId="urn:microsoft.com/office/officeart/2008/layout/LinedList"/>
    <dgm:cxn modelId="{0512FBE0-27D9-4419-B282-EA8BB59D3F38}" type="presParOf" srcId="{E74DA4FC-D295-4924-9D30-B81F3FD5BCC0}" destId="{BE5AF300-0D2B-4FBC-86C6-0EA61D40B5B9}" srcOrd="0" destOrd="0" presId="urn:microsoft.com/office/officeart/2008/layout/LinedList"/>
    <dgm:cxn modelId="{634D08C5-B7C3-4F02-8854-B554CFF9B112}" type="presParOf" srcId="{E74DA4FC-D295-4924-9D30-B81F3FD5BCC0}" destId="{8980411E-8B95-48FD-8880-5397A5974479}" srcOrd="1" destOrd="0" presId="urn:microsoft.com/office/officeart/2008/layout/LinedList"/>
    <dgm:cxn modelId="{FBE0EB0A-79E7-485F-B66C-456762C3DDC9}" type="presParOf" srcId="{8980411E-8B95-48FD-8880-5397A5974479}" destId="{81040AF3-C574-488D-8C45-AEB11BD86E18}" srcOrd="0" destOrd="0" presId="urn:microsoft.com/office/officeart/2008/layout/LinedList"/>
    <dgm:cxn modelId="{6300C46B-3B18-4804-AF4F-C97E051BCE3F}" type="presParOf" srcId="{8980411E-8B95-48FD-8880-5397A5974479}" destId="{81F25388-B291-4F9E-AF45-4D5BF63BD572}" srcOrd="1" destOrd="0" presId="urn:microsoft.com/office/officeart/2008/layout/LinedList"/>
    <dgm:cxn modelId="{6223AA2E-2FE3-46DD-BFB9-93FEAB2DE963}" type="presParOf" srcId="{8980411E-8B95-48FD-8880-5397A5974479}" destId="{F69F14AA-8758-4B06-8D18-3824FFB33318}" srcOrd="2" destOrd="0" presId="urn:microsoft.com/office/officeart/2008/layout/LinedList"/>
    <dgm:cxn modelId="{027D2FBA-56D2-45C3-869E-CA227DD5F91D}" type="presParOf" srcId="{E74DA4FC-D295-4924-9D30-B81F3FD5BCC0}" destId="{6A4F3D4A-0EDD-45EB-8765-F36A89915B28}" srcOrd="2" destOrd="0" presId="urn:microsoft.com/office/officeart/2008/layout/LinedList"/>
    <dgm:cxn modelId="{0C8E2263-8CC2-4690-863D-E194822630DA}" type="presParOf" srcId="{E74DA4FC-D295-4924-9D30-B81F3FD5BCC0}" destId="{FDCCCE04-2FD3-43EA-A72B-1AF4EAEA154D}" srcOrd="3" destOrd="0" presId="urn:microsoft.com/office/officeart/2008/layout/LinedList"/>
    <dgm:cxn modelId="{9EED5220-3E40-4D5B-873D-DFB321F24EFB}" type="presParOf" srcId="{E74DA4FC-D295-4924-9D30-B81F3FD5BCC0}" destId="{8433217C-597D-4EB0-A8ED-5A7D77A3B679}" srcOrd="4" destOrd="0" presId="urn:microsoft.com/office/officeart/2008/layout/LinedList"/>
    <dgm:cxn modelId="{E8B17EB6-D132-4272-BD32-5519EE3E9353}" type="presParOf" srcId="{8433217C-597D-4EB0-A8ED-5A7D77A3B679}" destId="{D9EBBC12-6B1F-4EEF-8917-F0E96FFF76A6}" srcOrd="0" destOrd="0" presId="urn:microsoft.com/office/officeart/2008/layout/LinedList"/>
    <dgm:cxn modelId="{4A2C391F-73B1-43EA-85C7-9D561114B9C0}" type="presParOf" srcId="{8433217C-597D-4EB0-A8ED-5A7D77A3B679}" destId="{94076431-19F8-4E43-9AE4-2B772D10706A}" srcOrd="1" destOrd="0" presId="urn:microsoft.com/office/officeart/2008/layout/LinedList"/>
    <dgm:cxn modelId="{42AE5E70-5B0A-4ECD-BB7C-A3D2D15FE0F3}" type="presParOf" srcId="{8433217C-597D-4EB0-A8ED-5A7D77A3B679}" destId="{E7F121DC-7D63-439D-8F56-6F9526D155F8}" srcOrd="2" destOrd="0" presId="urn:microsoft.com/office/officeart/2008/layout/LinedList"/>
    <dgm:cxn modelId="{0FB03301-7CF3-4433-8987-E3CA08B72C6B}" type="presParOf" srcId="{E74DA4FC-D295-4924-9D30-B81F3FD5BCC0}" destId="{2DD40FE0-73D5-4B80-BA88-2D1C8AE819AC}" srcOrd="5" destOrd="0" presId="urn:microsoft.com/office/officeart/2008/layout/LinedList"/>
    <dgm:cxn modelId="{60E0B94C-3C46-497D-A8ED-EB9F06D437C5}" type="presParOf" srcId="{E74DA4FC-D295-4924-9D30-B81F3FD5BCC0}" destId="{B4247EDC-67CF-4647-8C58-3B4941C98C09}" srcOrd="6" destOrd="0" presId="urn:microsoft.com/office/officeart/2008/layout/LinedList"/>
    <dgm:cxn modelId="{61948EBC-467D-4543-8FCA-5A73C242DC2B}" type="presParOf" srcId="{E74DA4FC-D295-4924-9D30-B81F3FD5BCC0}" destId="{57FE0FD8-161C-43A5-AA6F-4EAAF242026B}" srcOrd="7" destOrd="0" presId="urn:microsoft.com/office/officeart/2008/layout/LinedList"/>
    <dgm:cxn modelId="{1FC7342C-9B01-4E85-BC42-3CEF83207C97}" type="presParOf" srcId="{57FE0FD8-161C-43A5-AA6F-4EAAF242026B}" destId="{2C777358-EC81-445A-B45C-D3EA59AE9A03}" srcOrd="0" destOrd="0" presId="urn:microsoft.com/office/officeart/2008/layout/LinedList"/>
    <dgm:cxn modelId="{A49874CA-41B4-4A82-AF37-3EDFAEDA4962}" type="presParOf" srcId="{57FE0FD8-161C-43A5-AA6F-4EAAF242026B}" destId="{3A2CB25F-6B42-40CB-BBDF-610598704031}" srcOrd="1" destOrd="0" presId="urn:microsoft.com/office/officeart/2008/layout/LinedList"/>
    <dgm:cxn modelId="{48349660-A0F4-4B90-8582-6711F5AE6C9F}" type="presParOf" srcId="{57FE0FD8-161C-43A5-AA6F-4EAAF242026B}" destId="{4776ABB9-7614-4E06-829E-399487B141C4}" srcOrd="2" destOrd="0" presId="urn:microsoft.com/office/officeart/2008/layout/LinedList"/>
    <dgm:cxn modelId="{CE14AAAC-007F-4410-BD62-DDCDF4D7B431}" type="presParOf" srcId="{E74DA4FC-D295-4924-9D30-B81F3FD5BCC0}" destId="{3CFD7E78-EAE1-427A-B249-3AE4F06DE6DE}" srcOrd="8" destOrd="0" presId="urn:microsoft.com/office/officeart/2008/layout/LinedList"/>
    <dgm:cxn modelId="{BC57C151-7441-453B-B085-90B64663646D}" type="presParOf" srcId="{E74DA4FC-D295-4924-9D30-B81F3FD5BCC0}" destId="{748F0DBB-542E-40C3-A1EB-9F7FA327BFB2}" srcOrd="9" destOrd="0" presId="urn:microsoft.com/office/officeart/2008/layout/LinedList"/>
    <dgm:cxn modelId="{E78443FC-65D8-45F8-90EA-60F72A8304C4}" type="presParOf" srcId="{15E4F930-9D20-48BF-AF16-9EAEE01E18E3}" destId="{C494C5B4-5571-40EC-B415-28C66ABE971A}" srcOrd="4" destOrd="0" presId="urn:microsoft.com/office/officeart/2008/layout/LinedList"/>
    <dgm:cxn modelId="{EB15DED1-4681-4BD7-A782-F7BF77D1E662}" type="presParOf" srcId="{15E4F930-9D20-48BF-AF16-9EAEE01E18E3}" destId="{46DD146C-1BE6-4542-9955-1D3AE7B676F6}" srcOrd="5" destOrd="0" presId="urn:microsoft.com/office/officeart/2008/layout/LinedList"/>
    <dgm:cxn modelId="{BFE89291-B6B0-4A0F-8E0B-589800A0A3D5}" type="presParOf" srcId="{46DD146C-1BE6-4542-9955-1D3AE7B676F6}" destId="{2FF4F945-5644-473A-8C00-6EF871320289}" srcOrd="0" destOrd="0" presId="urn:microsoft.com/office/officeart/2008/layout/LinedList"/>
    <dgm:cxn modelId="{57474440-8B6D-42BF-B790-9EBC84569739}" type="presParOf" srcId="{46DD146C-1BE6-4542-9955-1D3AE7B676F6}" destId="{A1DB1FA1-3D74-42EB-9E33-8BCA1BE619E6}" srcOrd="1" destOrd="0" presId="urn:microsoft.com/office/officeart/2008/layout/LinedList"/>
    <dgm:cxn modelId="{429EE4A2-A44D-4005-91B1-C8EB305B3F2F}" type="presParOf" srcId="{A1DB1FA1-3D74-42EB-9E33-8BCA1BE619E6}" destId="{BE305B2C-F3A3-4636-94A7-3E16B83AF4F6}" srcOrd="0" destOrd="0" presId="urn:microsoft.com/office/officeart/2008/layout/LinedList"/>
    <dgm:cxn modelId="{7BF9520D-6C5B-4CD4-A443-77A271DBE0AA}" type="presParOf" srcId="{A1DB1FA1-3D74-42EB-9E33-8BCA1BE619E6}" destId="{F462954C-3742-4C45-8587-4BBC5FF6E935}" srcOrd="1" destOrd="0" presId="urn:microsoft.com/office/officeart/2008/layout/LinedList"/>
    <dgm:cxn modelId="{6A702CC9-845C-4E8B-A8FE-2B7921E38558}" type="presParOf" srcId="{F462954C-3742-4C45-8587-4BBC5FF6E935}" destId="{ADE36BB4-BFC4-49F7-9988-A414FFB57546}" srcOrd="0" destOrd="0" presId="urn:microsoft.com/office/officeart/2008/layout/LinedList"/>
    <dgm:cxn modelId="{95F9E3C2-13AA-4789-9024-409CA1866599}" type="presParOf" srcId="{F462954C-3742-4C45-8587-4BBC5FF6E935}" destId="{DF25896F-F908-4386-ACB8-43EBB3B9C7D5}" srcOrd="1" destOrd="0" presId="urn:microsoft.com/office/officeart/2008/layout/LinedList"/>
    <dgm:cxn modelId="{05EBF331-8A2B-4B3C-93D8-7B8E6E9D01C3}" type="presParOf" srcId="{F462954C-3742-4C45-8587-4BBC5FF6E935}" destId="{2B787BAC-5DE8-436E-9130-9DB3FE420CFF}" srcOrd="2" destOrd="0" presId="urn:microsoft.com/office/officeart/2008/layout/LinedList"/>
    <dgm:cxn modelId="{70FB46BC-4F85-42B9-A17B-595F47089197}" type="presParOf" srcId="{A1DB1FA1-3D74-42EB-9E33-8BCA1BE619E6}" destId="{F5C7146A-888F-476B-ADF4-C5D78A63B4FA}" srcOrd="2" destOrd="0" presId="urn:microsoft.com/office/officeart/2008/layout/LinedList"/>
    <dgm:cxn modelId="{15A99B43-D764-42AB-97D5-933CB11F9B4F}" type="presParOf" srcId="{A1DB1FA1-3D74-42EB-9E33-8BCA1BE619E6}" destId="{ABB60B7D-CC8C-47BF-B9BC-0A09B589B03C}" srcOrd="3" destOrd="0" presId="urn:microsoft.com/office/officeart/2008/layout/LinedList"/>
    <dgm:cxn modelId="{99AB951F-9338-412A-B35E-EBD1454FC916}" type="presParOf" srcId="{A1DB1FA1-3D74-42EB-9E33-8BCA1BE619E6}" destId="{89BB7A0E-9CB2-43BE-9FEC-F109861624EC}" srcOrd="4" destOrd="0" presId="urn:microsoft.com/office/officeart/2008/layout/LinedList"/>
    <dgm:cxn modelId="{210F9322-10B2-4926-92D6-EEF2761DA49C}" type="presParOf" srcId="{89BB7A0E-9CB2-43BE-9FEC-F109861624EC}" destId="{F7A55776-44E1-46CB-87EF-BED4279B1B07}" srcOrd="0" destOrd="0" presId="urn:microsoft.com/office/officeart/2008/layout/LinedList"/>
    <dgm:cxn modelId="{378EE69B-432D-48C6-9375-CFC4137D65AC}" type="presParOf" srcId="{89BB7A0E-9CB2-43BE-9FEC-F109861624EC}" destId="{11EE39BF-F743-4A6C-A3D4-E9B1B7EBF077}" srcOrd="1" destOrd="0" presId="urn:microsoft.com/office/officeart/2008/layout/LinedList"/>
    <dgm:cxn modelId="{BE2DD43D-61B3-428C-99B0-32D9F88E27D0}" type="presParOf" srcId="{89BB7A0E-9CB2-43BE-9FEC-F109861624EC}" destId="{D78BF7C1-AD38-4DDB-BB7C-4B4CAC92169E}" srcOrd="2" destOrd="0" presId="urn:microsoft.com/office/officeart/2008/layout/LinedList"/>
    <dgm:cxn modelId="{75FACB73-29DF-4449-9410-A3D83F501D10}" type="presParOf" srcId="{A1DB1FA1-3D74-42EB-9E33-8BCA1BE619E6}" destId="{FD540652-5E79-4C7B-B80B-3F1EF0BAF491}" srcOrd="5" destOrd="0" presId="urn:microsoft.com/office/officeart/2008/layout/LinedList"/>
    <dgm:cxn modelId="{8C1D29B3-1B59-4BE0-BB2B-E0563E0615E6}" type="presParOf" srcId="{A1DB1FA1-3D74-42EB-9E33-8BCA1BE619E6}" destId="{B2F8143B-24ED-4AA1-957C-F240218EF230}" srcOrd="6" destOrd="0" presId="urn:microsoft.com/office/officeart/2008/layout/LinedList"/>
    <dgm:cxn modelId="{1DB43DC9-A018-4575-9174-C281434E2020}" type="presParOf" srcId="{A1DB1FA1-3D74-42EB-9E33-8BCA1BE619E6}" destId="{EDF64B8A-AD0A-4993-9D1E-77DBC16D7937}" srcOrd="7" destOrd="0" presId="urn:microsoft.com/office/officeart/2008/layout/LinedList"/>
    <dgm:cxn modelId="{AA2A2746-0ED5-4ABA-B891-AF63ADC73E90}" type="presParOf" srcId="{EDF64B8A-AD0A-4993-9D1E-77DBC16D7937}" destId="{B8283ADD-BC55-49EC-9EC2-8769D8DBBDB8}" srcOrd="0" destOrd="0" presId="urn:microsoft.com/office/officeart/2008/layout/LinedList"/>
    <dgm:cxn modelId="{A5C568B1-718C-44E4-94C9-D77AC7FE09FD}" type="presParOf" srcId="{EDF64B8A-AD0A-4993-9D1E-77DBC16D7937}" destId="{92E417AD-FE5A-4418-A545-5473545ED269}" srcOrd="1" destOrd="0" presId="urn:microsoft.com/office/officeart/2008/layout/LinedList"/>
    <dgm:cxn modelId="{F83B9E97-BFBA-4BEC-8D7A-CE816B9CA6FE}" type="presParOf" srcId="{EDF64B8A-AD0A-4993-9D1E-77DBC16D7937}" destId="{AEA5E654-0A6E-4406-84DE-F10DA2639971}" srcOrd="2" destOrd="0" presId="urn:microsoft.com/office/officeart/2008/layout/LinedList"/>
    <dgm:cxn modelId="{5468815E-0A96-4F8E-ABE2-93FC4B2C3286}" type="presParOf" srcId="{A1DB1FA1-3D74-42EB-9E33-8BCA1BE619E6}" destId="{97D9D329-87C8-4084-97BE-2A2E43993920}" srcOrd="8" destOrd="0" presId="urn:microsoft.com/office/officeart/2008/layout/LinedList"/>
    <dgm:cxn modelId="{EE93D5EC-FA94-487B-B6E9-2AD970B8D169}" type="presParOf" srcId="{A1DB1FA1-3D74-42EB-9E33-8BCA1BE619E6}" destId="{5C3BF120-09E2-4EFE-91B2-0C7896C2E767}" srcOrd="9"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EB9F90D-C676-4426-A6E0-536101CB2737}">
      <dsp:nvSpPr>
        <dsp:cNvPr id="0" name=""/>
        <dsp:cNvSpPr/>
      </dsp:nvSpPr>
      <dsp:spPr>
        <a:xfrm>
          <a:off x="0" y="2124"/>
          <a:ext cx="78867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A5350F-09D6-4DAD-9C79-05A019D7317D}">
      <dsp:nvSpPr>
        <dsp:cNvPr id="0" name=""/>
        <dsp:cNvSpPr/>
      </dsp:nvSpPr>
      <dsp:spPr>
        <a:xfrm>
          <a:off x="0" y="2124"/>
          <a:ext cx="27772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nl-NL" sz="2500" b="1" kern="1200" dirty="0" err="1">
              <a:latin typeface="Arial" panose="020B0604020202020204" pitchFamily="34" charset="0"/>
              <a:cs typeface="Arial" panose="020B0604020202020204" pitchFamily="34" charset="0"/>
            </a:rPr>
            <a:t>Organizational</a:t>
          </a:r>
          <a:r>
            <a:rPr lang="nl-NL" sz="2500" b="1" kern="1200" dirty="0">
              <a:latin typeface="Arial" panose="020B0604020202020204" pitchFamily="34" charset="0"/>
              <a:cs typeface="Arial" panose="020B0604020202020204" pitchFamily="34" charset="0"/>
            </a:rPr>
            <a:t>: </a:t>
          </a:r>
          <a:endParaRPr lang="en-US" sz="2500" b="1" kern="1200" dirty="0">
            <a:latin typeface="Arial" panose="020B0604020202020204" pitchFamily="34" charset="0"/>
            <a:cs typeface="Arial" panose="020B0604020202020204" pitchFamily="34" charset="0"/>
          </a:endParaRPr>
        </a:p>
      </dsp:txBody>
      <dsp:txXfrm>
        <a:off x="0" y="2124"/>
        <a:ext cx="2777200" cy="1449029"/>
      </dsp:txXfrm>
    </dsp:sp>
    <dsp:sp modelId="{700BCA8F-03C7-4A9E-9B47-B694744FDFDF}">
      <dsp:nvSpPr>
        <dsp:cNvPr id="0" name=""/>
        <dsp:cNvSpPr/>
      </dsp:nvSpPr>
      <dsp:spPr>
        <a:xfrm>
          <a:off x="2872972" y="24765"/>
          <a:ext cx="5012097"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nl-NL" sz="2100" b="1" kern="1200" dirty="0">
              <a:latin typeface="Arial" panose="020B0604020202020204" pitchFamily="34" charset="0"/>
              <a:cs typeface="Arial" panose="020B0604020202020204" pitchFamily="34" charset="0"/>
            </a:rPr>
            <a:t>Digital </a:t>
          </a:r>
          <a:r>
            <a:rPr lang="nl-NL" sz="2100" b="1" kern="1200" dirty="0" err="1">
              <a:latin typeface="Arial" panose="020B0604020202020204" pitchFamily="34" charset="0"/>
              <a:cs typeface="Arial" panose="020B0604020202020204" pitchFamily="34" charset="0"/>
            </a:rPr>
            <a:t>literacy</a:t>
          </a:r>
          <a:endParaRPr lang="en-US" sz="2100" b="1" kern="1200" dirty="0">
            <a:latin typeface="Arial" panose="020B0604020202020204" pitchFamily="34" charset="0"/>
            <a:cs typeface="Arial" panose="020B0604020202020204" pitchFamily="34" charset="0"/>
          </a:endParaRPr>
        </a:p>
      </dsp:txBody>
      <dsp:txXfrm>
        <a:off x="2872972" y="24765"/>
        <a:ext cx="5012097" cy="452821"/>
      </dsp:txXfrm>
    </dsp:sp>
    <dsp:sp modelId="{3E6F4221-D22D-4ED3-930C-282E88C10196}">
      <dsp:nvSpPr>
        <dsp:cNvPr id="0" name=""/>
        <dsp:cNvSpPr/>
      </dsp:nvSpPr>
      <dsp:spPr>
        <a:xfrm>
          <a:off x="2777200" y="477587"/>
          <a:ext cx="5107870"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023733A-F961-422B-B1E0-21A69F02C317}">
      <dsp:nvSpPr>
        <dsp:cNvPr id="0" name=""/>
        <dsp:cNvSpPr/>
      </dsp:nvSpPr>
      <dsp:spPr>
        <a:xfrm>
          <a:off x="2872972" y="500228"/>
          <a:ext cx="5012097"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nl-NL" sz="2100" b="1" kern="1200" dirty="0" err="1">
              <a:latin typeface="Arial" panose="020B0604020202020204" pitchFamily="34" charset="0"/>
              <a:cs typeface="Arial" panose="020B0604020202020204" pitchFamily="34" charset="0"/>
            </a:rPr>
            <a:t>Leadership</a:t>
          </a:r>
          <a:r>
            <a:rPr lang="nl-NL" sz="2100" b="1" kern="1200" dirty="0">
              <a:latin typeface="Arial" panose="020B0604020202020204" pitchFamily="34" charset="0"/>
              <a:cs typeface="Arial" panose="020B0604020202020204" pitchFamily="34" charset="0"/>
            </a:rPr>
            <a:t> </a:t>
          </a:r>
          <a:r>
            <a:rPr lang="nl-NL" sz="2100" b="1" kern="1200" dirty="0" err="1">
              <a:latin typeface="Arial" panose="020B0604020202020204" pitchFamily="34" charset="0"/>
              <a:cs typeface="Arial" panose="020B0604020202020204" pitchFamily="34" charset="0"/>
            </a:rPr>
            <a:t>and</a:t>
          </a:r>
          <a:r>
            <a:rPr lang="nl-NL" sz="2100" b="1" kern="1200" dirty="0">
              <a:latin typeface="Arial" panose="020B0604020202020204" pitchFamily="34" charset="0"/>
              <a:cs typeface="Arial" panose="020B0604020202020204" pitchFamily="34" charset="0"/>
            </a:rPr>
            <a:t> support</a:t>
          </a:r>
          <a:endParaRPr lang="en-US" sz="2100" b="1" kern="1200" dirty="0">
            <a:latin typeface="Arial" panose="020B0604020202020204" pitchFamily="34" charset="0"/>
            <a:cs typeface="Arial" panose="020B0604020202020204" pitchFamily="34" charset="0"/>
          </a:endParaRPr>
        </a:p>
      </dsp:txBody>
      <dsp:txXfrm>
        <a:off x="2872972" y="500228"/>
        <a:ext cx="5012097" cy="452821"/>
      </dsp:txXfrm>
    </dsp:sp>
    <dsp:sp modelId="{58C8CB78-396A-4D4D-8E30-94C13216C913}">
      <dsp:nvSpPr>
        <dsp:cNvPr id="0" name=""/>
        <dsp:cNvSpPr/>
      </dsp:nvSpPr>
      <dsp:spPr>
        <a:xfrm>
          <a:off x="2777200" y="953050"/>
          <a:ext cx="5107870"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63469A2-806E-4B68-ADBC-3E919BB93D45}">
      <dsp:nvSpPr>
        <dsp:cNvPr id="0" name=""/>
        <dsp:cNvSpPr/>
      </dsp:nvSpPr>
      <dsp:spPr>
        <a:xfrm>
          <a:off x="2872972" y="975691"/>
          <a:ext cx="5012097"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nl-NL" sz="2100" b="1" kern="1200" dirty="0" err="1">
              <a:latin typeface="Arial" panose="020B0604020202020204" pitchFamily="34" charset="0"/>
              <a:cs typeface="Arial" panose="020B0604020202020204" pitchFamily="34" charset="0"/>
            </a:rPr>
            <a:t>Measuring</a:t>
          </a:r>
          <a:endParaRPr lang="en-US" sz="2100" b="1" kern="1200" dirty="0">
            <a:latin typeface="Arial" panose="020B0604020202020204" pitchFamily="34" charset="0"/>
            <a:cs typeface="Arial" panose="020B0604020202020204" pitchFamily="34" charset="0"/>
          </a:endParaRPr>
        </a:p>
      </dsp:txBody>
      <dsp:txXfrm>
        <a:off x="2872972" y="975691"/>
        <a:ext cx="5012097" cy="452821"/>
      </dsp:txXfrm>
    </dsp:sp>
    <dsp:sp modelId="{0CF3906D-D7C5-4E43-8073-CDDC772F417F}">
      <dsp:nvSpPr>
        <dsp:cNvPr id="0" name=""/>
        <dsp:cNvSpPr/>
      </dsp:nvSpPr>
      <dsp:spPr>
        <a:xfrm>
          <a:off x="2777200" y="1428513"/>
          <a:ext cx="5107870"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305B716-2A81-4041-9385-406B438D70E1}">
      <dsp:nvSpPr>
        <dsp:cNvPr id="0" name=""/>
        <dsp:cNvSpPr/>
      </dsp:nvSpPr>
      <dsp:spPr>
        <a:xfrm>
          <a:off x="0" y="1451154"/>
          <a:ext cx="78867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5A4AE9-BF82-49F7-934C-F60EF66AF140}">
      <dsp:nvSpPr>
        <dsp:cNvPr id="0" name=""/>
        <dsp:cNvSpPr/>
      </dsp:nvSpPr>
      <dsp:spPr>
        <a:xfrm>
          <a:off x="0" y="1451154"/>
          <a:ext cx="2789837"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nl-NL" sz="2500" b="1" kern="1200" dirty="0" err="1">
              <a:latin typeface="Arial" panose="020B0604020202020204" pitchFamily="34" charset="0"/>
              <a:cs typeface="Arial" panose="020B0604020202020204" pitchFamily="34" charset="0"/>
            </a:rPr>
            <a:t>Competences</a:t>
          </a:r>
          <a:r>
            <a:rPr lang="nl-NL" sz="2500" b="1" kern="1200" dirty="0">
              <a:latin typeface="Arial" panose="020B0604020202020204" pitchFamily="34" charset="0"/>
              <a:cs typeface="Arial" panose="020B0604020202020204" pitchFamily="34" charset="0"/>
            </a:rPr>
            <a:t>:</a:t>
          </a:r>
          <a:endParaRPr lang="en-US" sz="2500" b="1" kern="1200" dirty="0">
            <a:latin typeface="Arial" panose="020B0604020202020204" pitchFamily="34" charset="0"/>
            <a:cs typeface="Arial" panose="020B0604020202020204" pitchFamily="34" charset="0"/>
          </a:endParaRPr>
        </a:p>
      </dsp:txBody>
      <dsp:txXfrm>
        <a:off x="0" y="1451154"/>
        <a:ext cx="2789837" cy="1449029"/>
      </dsp:txXfrm>
    </dsp:sp>
    <dsp:sp modelId="{81F25388-B291-4F9E-AF45-4D5BF63BD572}">
      <dsp:nvSpPr>
        <dsp:cNvPr id="0" name=""/>
        <dsp:cNvSpPr/>
      </dsp:nvSpPr>
      <dsp:spPr>
        <a:xfrm>
          <a:off x="2885379" y="1473795"/>
          <a:ext cx="500000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nl-NL" sz="2100" b="1" kern="1200" dirty="0" err="1">
              <a:latin typeface="Arial" panose="020B0604020202020204" pitchFamily="34" charset="0"/>
              <a:cs typeface="Arial" panose="020B0604020202020204" pitchFamily="34" charset="0"/>
            </a:rPr>
            <a:t>Decision</a:t>
          </a:r>
          <a:r>
            <a:rPr lang="nl-NL" sz="2100" b="1" kern="1200" dirty="0">
              <a:latin typeface="Arial" panose="020B0604020202020204" pitchFamily="34" charset="0"/>
              <a:cs typeface="Arial" panose="020B0604020202020204" pitchFamily="34" charset="0"/>
            </a:rPr>
            <a:t> making</a:t>
          </a:r>
          <a:endParaRPr lang="en-US" sz="2100" b="1" kern="1200" dirty="0">
            <a:latin typeface="Arial" panose="020B0604020202020204" pitchFamily="34" charset="0"/>
            <a:cs typeface="Arial" panose="020B0604020202020204" pitchFamily="34" charset="0"/>
          </a:endParaRPr>
        </a:p>
      </dsp:txBody>
      <dsp:txXfrm>
        <a:off x="2885379" y="1473795"/>
        <a:ext cx="5000006" cy="452821"/>
      </dsp:txXfrm>
    </dsp:sp>
    <dsp:sp modelId="{6A4F3D4A-0EDD-45EB-8765-F36A89915B28}">
      <dsp:nvSpPr>
        <dsp:cNvPr id="0" name=""/>
        <dsp:cNvSpPr/>
      </dsp:nvSpPr>
      <dsp:spPr>
        <a:xfrm>
          <a:off x="2789837" y="1926617"/>
          <a:ext cx="509554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4076431-19F8-4E43-9AE4-2B772D10706A}">
      <dsp:nvSpPr>
        <dsp:cNvPr id="0" name=""/>
        <dsp:cNvSpPr/>
      </dsp:nvSpPr>
      <dsp:spPr>
        <a:xfrm>
          <a:off x="2885379" y="1949258"/>
          <a:ext cx="500000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nl-NL" sz="2100" b="1" kern="1200" dirty="0" err="1">
              <a:latin typeface="Arial" panose="020B0604020202020204" pitchFamily="34" charset="0"/>
              <a:cs typeface="Arial" panose="020B0604020202020204" pitchFamily="34" charset="0"/>
            </a:rPr>
            <a:t>Specialized</a:t>
          </a:r>
          <a:r>
            <a:rPr lang="nl-NL" sz="2100" b="1" kern="1200" dirty="0">
              <a:latin typeface="Arial" panose="020B0604020202020204" pitchFamily="34" charset="0"/>
              <a:cs typeface="Arial" panose="020B0604020202020204" pitchFamily="34" charset="0"/>
            </a:rPr>
            <a:t> data </a:t>
          </a:r>
          <a:r>
            <a:rPr lang="nl-NL" sz="2100" b="1" kern="1200" dirty="0" err="1">
              <a:latin typeface="Arial" panose="020B0604020202020204" pitchFamily="34" charset="0"/>
              <a:cs typeface="Arial" panose="020B0604020202020204" pitchFamily="34" charset="0"/>
            </a:rPr>
            <a:t>analysts</a:t>
          </a:r>
          <a:endParaRPr lang="en-US" sz="2100" b="1" kern="1200" dirty="0">
            <a:latin typeface="Arial" panose="020B0604020202020204" pitchFamily="34" charset="0"/>
            <a:cs typeface="Arial" panose="020B0604020202020204" pitchFamily="34" charset="0"/>
          </a:endParaRPr>
        </a:p>
      </dsp:txBody>
      <dsp:txXfrm>
        <a:off x="2885379" y="1949258"/>
        <a:ext cx="5000006" cy="452821"/>
      </dsp:txXfrm>
    </dsp:sp>
    <dsp:sp modelId="{2DD40FE0-73D5-4B80-BA88-2D1C8AE819AC}">
      <dsp:nvSpPr>
        <dsp:cNvPr id="0" name=""/>
        <dsp:cNvSpPr/>
      </dsp:nvSpPr>
      <dsp:spPr>
        <a:xfrm>
          <a:off x="2789837" y="2402079"/>
          <a:ext cx="509554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A2CB25F-6B42-40CB-BBDF-610598704031}">
      <dsp:nvSpPr>
        <dsp:cNvPr id="0" name=""/>
        <dsp:cNvSpPr/>
      </dsp:nvSpPr>
      <dsp:spPr>
        <a:xfrm>
          <a:off x="2885379" y="2424720"/>
          <a:ext cx="5000006"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nl-NL" sz="2100" b="1" kern="1200" dirty="0">
              <a:latin typeface="Arial" panose="020B0604020202020204" pitchFamily="34" charset="0"/>
              <a:cs typeface="Arial" panose="020B0604020202020204" pitchFamily="34" charset="0"/>
            </a:rPr>
            <a:t>Software</a:t>
          </a:r>
          <a:endParaRPr lang="en-US" sz="2100" b="1" kern="1200" dirty="0">
            <a:latin typeface="Arial" panose="020B0604020202020204" pitchFamily="34" charset="0"/>
            <a:cs typeface="Arial" panose="020B0604020202020204" pitchFamily="34" charset="0"/>
          </a:endParaRPr>
        </a:p>
      </dsp:txBody>
      <dsp:txXfrm>
        <a:off x="2885379" y="2424720"/>
        <a:ext cx="5000006" cy="452821"/>
      </dsp:txXfrm>
    </dsp:sp>
    <dsp:sp modelId="{3CFD7E78-EAE1-427A-B249-3AE4F06DE6DE}">
      <dsp:nvSpPr>
        <dsp:cNvPr id="0" name=""/>
        <dsp:cNvSpPr/>
      </dsp:nvSpPr>
      <dsp:spPr>
        <a:xfrm>
          <a:off x="2789837" y="2877542"/>
          <a:ext cx="5095547"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494C5B4-5571-40EC-B415-28C66ABE971A}">
      <dsp:nvSpPr>
        <dsp:cNvPr id="0" name=""/>
        <dsp:cNvSpPr/>
      </dsp:nvSpPr>
      <dsp:spPr>
        <a:xfrm>
          <a:off x="0" y="2900183"/>
          <a:ext cx="78867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FF4F945-5644-473A-8C00-6EF871320289}">
      <dsp:nvSpPr>
        <dsp:cNvPr id="0" name=""/>
        <dsp:cNvSpPr/>
      </dsp:nvSpPr>
      <dsp:spPr>
        <a:xfrm>
          <a:off x="0" y="2900183"/>
          <a:ext cx="2796121"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5250" tIns="95250" rIns="95250" bIns="95250" numCol="1" spcCol="1270" anchor="t" anchorCtr="0">
          <a:noAutofit/>
        </a:bodyPr>
        <a:lstStyle/>
        <a:p>
          <a:pPr marL="0" lvl="0" indent="0" algn="l" defTabSz="1111250">
            <a:lnSpc>
              <a:spcPct val="90000"/>
            </a:lnSpc>
            <a:spcBef>
              <a:spcPct val="0"/>
            </a:spcBef>
            <a:spcAft>
              <a:spcPct val="35000"/>
            </a:spcAft>
            <a:buNone/>
          </a:pPr>
          <a:r>
            <a:rPr lang="nl-NL" sz="2500" b="1" kern="1200" dirty="0" err="1">
              <a:latin typeface="Arial" panose="020B0604020202020204" pitchFamily="34" charset="0"/>
              <a:cs typeface="Arial" panose="020B0604020202020204" pitchFamily="34" charset="0"/>
            </a:rPr>
            <a:t>Infrastructure</a:t>
          </a:r>
          <a:r>
            <a:rPr lang="nl-NL" sz="2500" b="1" kern="1200" dirty="0">
              <a:latin typeface="Arial" panose="020B0604020202020204" pitchFamily="34" charset="0"/>
              <a:cs typeface="Arial" panose="020B0604020202020204" pitchFamily="34" charset="0"/>
            </a:rPr>
            <a:t>:</a:t>
          </a:r>
          <a:endParaRPr lang="en-US" sz="2500" b="1" kern="1200" dirty="0">
            <a:latin typeface="Arial" panose="020B0604020202020204" pitchFamily="34" charset="0"/>
            <a:cs typeface="Arial" panose="020B0604020202020204" pitchFamily="34" charset="0"/>
          </a:endParaRPr>
        </a:p>
      </dsp:txBody>
      <dsp:txXfrm>
        <a:off x="0" y="2900183"/>
        <a:ext cx="2796121" cy="1449029"/>
      </dsp:txXfrm>
    </dsp:sp>
    <dsp:sp modelId="{DF25896F-F908-4386-ACB8-43EBB3B9C7D5}">
      <dsp:nvSpPr>
        <dsp:cNvPr id="0" name=""/>
        <dsp:cNvSpPr/>
      </dsp:nvSpPr>
      <dsp:spPr>
        <a:xfrm>
          <a:off x="2891547" y="2922824"/>
          <a:ext cx="4993960"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nl-NL" sz="2100" b="1" kern="1200" dirty="0" err="1">
              <a:latin typeface="Arial" panose="020B0604020202020204" pitchFamily="34" charset="0"/>
              <a:cs typeface="Arial" panose="020B0604020202020204" pitchFamily="34" charset="0"/>
            </a:rPr>
            <a:t>Quality</a:t>
          </a:r>
          <a:r>
            <a:rPr lang="nl-NL" sz="2100" b="1" kern="1200" dirty="0">
              <a:latin typeface="Arial" panose="020B0604020202020204" pitchFamily="34" charset="0"/>
              <a:cs typeface="Arial" panose="020B0604020202020204" pitchFamily="34" charset="0"/>
            </a:rPr>
            <a:t> of data</a:t>
          </a:r>
          <a:endParaRPr lang="en-US" sz="2100" b="1" kern="1200" dirty="0">
            <a:latin typeface="Arial" panose="020B0604020202020204" pitchFamily="34" charset="0"/>
            <a:cs typeface="Arial" panose="020B0604020202020204" pitchFamily="34" charset="0"/>
          </a:endParaRPr>
        </a:p>
      </dsp:txBody>
      <dsp:txXfrm>
        <a:off x="2891547" y="2922824"/>
        <a:ext cx="4993960" cy="452821"/>
      </dsp:txXfrm>
    </dsp:sp>
    <dsp:sp modelId="{F5C7146A-888F-476B-ADF4-C5D78A63B4FA}">
      <dsp:nvSpPr>
        <dsp:cNvPr id="0" name=""/>
        <dsp:cNvSpPr/>
      </dsp:nvSpPr>
      <dsp:spPr>
        <a:xfrm>
          <a:off x="2796121" y="3375646"/>
          <a:ext cx="508938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1EE39BF-F743-4A6C-A3D4-E9B1B7EBF077}">
      <dsp:nvSpPr>
        <dsp:cNvPr id="0" name=""/>
        <dsp:cNvSpPr/>
      </dsp:nvSpPr>
      <dsp:spPr>
        <a:xfrm>
          <a:off x="2891547" y="3398287"/>
          <a:ext cx="4993960"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nl-NL" sz="2100" b="1" kern="1200" dirty="0">
              <a:latin typeface="Arial" panose="020B0604020202020204" pitchFamily="34" charset="0"/>
              <a:cs typeface="Arial" panose="020B0604020202020204" pitchFamily="34" charset="0"/>
            </a:rPr>
            <a:t>Access </a:t>
          </a:r>
          <a:r>
            <a:rPr lang="nl-NL" sz="2100" b="1" kern="1200" dirty="0" err="1">
              <a:latin typeface="Arial" panose="020B0604020202020204" pitchFamily="34" charset="0"/>
              <a:cs typeface="Arial" panose="020B0604020202020204" pitchFamily="34" charset="0"/>
            </a:rPr>
            <a:t>to</a:t>
          </a:r>
          <a:r>
            <a:rPr lang="nl-NL" sz="2100" b="1" kern="1200" dirty="0">
              <a:latin typeface="Arial" panose="020B0604020202020204" pitchFamily="34" charset="0"/>
              <a:cs typeface="Arial" panose="020B0604020202020204" pitchFamily="34" charset="0"/>
            </a:rPr>
            <a:t> data</a:t>
          </a:r>
          <a:endParaRPr lang="en-US" sz="2100" b="1" kern="1200" dirty="0">
            <a:latin typeface="Arial" panose="020B0604020202020204" pitchFamily="34" charset="0"/>
            <a:cs typeface="Arial" panose="020B0604020202020204" pitchFamily="34" charset="0"/>
          </a:endParaRPr>
        </a:p>
      </dsp:txBody>
      <dsp:txXfrm>
        <a:off x="2891547" y="3398287"/>
        <a:ext cx="4993960" cy="452821"/>
      </dsp:txXfrm>
    </dsp:sp>
    <dsp:sp modelId="{FD540652-5E79-4C7B-B80B-3F1EF0BAF491}">
      <dsp:nvSpPr>
        <dsp:cNvPr id="0" name=""/>
        <dsp:cNvSpPr/>
      </dsp:nvSpPr>
      <dsp:spPr>
        <a:xfrm>
          <a:off x="2796121" y="3851109"/>
          <a:ext cx="508938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2E417AD-FE5A-4418-A545-5473545ED269}">
      <dsp:nvSpPr>
        <dsp:cNvPr id="0" name=""/>
        <dsp:cNvSpPr/>
      </dsp:nvSpPr>
      <dsp:spPr>
        <a:xfrm>
          <a:off x="2891547" y="3873750"/>
          <a:ext cx="4993960" cy="45282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nl-NL" sz="2100" b="1" kern="1200" dirty="0">
              <a:latin typeface="Arial" panose="020B0604020202020204" pitchFamily="34" charset="0"/>
              <a:cs typeface="Arial" panose="020B0604020202020204" pitchFamily="34" charset="0"/>
            </a:rPr>
            <a:t>Management of data </a:t>
          </a:r>
          <a:r>
            <a:rPr lang="nl-NL" sz="2100" b="1" kern="1200" dirty="0" err="1">
              <a:latin typeface="Arial" panose="020B0604020202020204" pitchFamily="34" charset="0"/>
              <a:cs typeface="Arial" panose="020B0604020202020204" pitchFamily="34" charset="0"/>
            </a:rPr>
            <a:t>processess</a:t>
          </a:r>
          <a:endParaRPr lang="en-US" sz="2100" b="1" kern="1200" dirty="0">
            <a:latin typeface="Arial" panose="020B0604020202020204" pitchFamily="34" charset="0"/>
            <a:cs typeface="Arial" panose="020B0604020202020204" pitchFamily="34" charset="0"/>
          </a:endParaRPr>
        </a:p>
      </dsp:txBody>
      <dsp:txXfrm>
        <a:off x="2891547" y="3873750"/>
        <a:ext cx="4993960" cy="452821"/>
      </dsp:txXfrm>
    </dsp:sp>
    <dsp:sp modelId="{97D9D329-87C8-4084-97BE-2A2E43993920}">
      <dsp:nvSpPr>
        <dsp:cNvPr id="0" name=""/>
        <dsp:cNvSpPr/>
      </dsp:nvSpPr>
      <dsp:spPr>
        <a:xfrm>
          <a:off x="2796121" y="4326572"/>
          <a:ext cx="508938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a:extLst>
              <a:ext uri="{FF2B5EF4-FFF2-40B4-BE49-F238E27FC236}">
                <a16:creationId xmlns:a16="http://schemas.microsoft.com/office/drawing/2014/main" id="{E1C74923-1B82-4261-AD1A-8E1960B27E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Tijdelijke aanduiding voor datum 2">
            <a:extLst>
              <a:ext uri="{FF2B5EF4-FFF2-40B4-BE49-F238E27FC236}">
                <a16:creationId xmlns:a16="http://schemas.microsoft.com/office/drawing/2014/main" id="{351E4180-DF09-4385-B36B-26AB426698E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71C1487-B345-4D7A-8841-CAD3CA824CC5}" type="datetimeFigureOut">
              <a:rPr lang="en-GB" smtClean="0"/>
              <a:t>09/04/2024</a:t>
            </a:fld>
            <a:endParaRPr lang="en-GB"/>
          </a:p>
        </p:txBody>
      </p:sp>
      <p:sp>
        <p:nvSpPr>
          <p:cNvPr id="4" name="Tijdelijke aanduiding voor voettekst 3">
            <a:extLst>
              <a:ext uri="{FF2B5EF4-FFF2-40B4-BE49-F238E27FC236}">
                <a16:creationId xmlns:a16="http://schemas.microsoft.com/office/drawing/2014/main" id="{1903559B-28FA-44F2-AB00-780C2BE737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Tijdelijke aanduiding voor dianummer 4">
            <a:extLst>
              <a:ext uri="{FF2B5EF4-FFF2-40B4-BE49-F238E27FC236}">
                <a16:creationId xmlns:a16="http://schemas.microsoft.com/office/drawing/2014/main" id="{31479DEB-8B35-4839-8CC8-91D469BD646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0508FD-1E01-438E-8C89-F185A8F61F6B}" type="slidenum">
              <a:rPr lang="en-GB" smtClean="0"/>
              <a:t>‹#›</a:t>
            </a:fld>
            <a:endParaRPr lang="en-GB"/>
          </a:p>
        </p:txBody>
      </p:sp>
    </p:spTree>
    <p:extLst>
      <p:ext uri="{BB962C8B-B14F-4D97-AF65-F5344CB8AC3E}">
        <p14:creationId xmlns:p14="http://schemas.microsoft.com/office/powerpoint/2010/main" val="2137762229"/>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gif>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C45D5A-2581-449C-BB3E-D5E57CEA78E3}" type="datetimeFigureOut">
              <a:rPr lang="en-US" smtClean="0"/>
              <a:t>4/9/2024</a:t>
            </a:fld>
            <a:endParaRPr lang="en-US"/>
          </a:p>
        </p:txBody>
      </p:sp>
      <p:sp>
        <p:nvSpPr>
          <p:cNvPr id="4" name="Tijdelijke aanduiding voor dia-afbeelding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22F057-4798-43C7-A5F9-00A2AF063132}" type="slidenum">
              <a:rPr lang="en-US" smtClean="0"/>
              <a:t>‹#›</a:t>
            </a:fld>
            <a:endParaRPr lang="en-US"/>
          </a:p>
        </p:txBody>
      </p:sp>
    </p:spTree>
    <p:extLst>
      <p:ext uri="{BB962C8B-B14F-4D97-AF65-F5344CB8AC3E}">
        <p14:creationId xmlns:p14="http://schemas.microsoft.com/office/powerpoint/2010/main" val="2828898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www.youtube.com/watch?v=I3cjbB38Z4A"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800" b="0" dirty="0"/>
              <a:t>For this assignment you will use text mining within a systematic literature review on data maturity models. This assignment is part of the project “Kansen met Data” (KmD) of the research </a:t>
            </a:r>
            <a:r>
              <a:rPr lang="en-US" sz="800" b="0" dirty="0" err="1"/>
              <a:t>centre</a:t>
            </a:r>
            <a:r>
              <a:rPr lang="en-US" sz="800" b="0" dirty="0"/>
              <a:t> Logistics and Alliances with Dennis </a:t>
            </a:r>
            <a:r>
              <a:rPr lang="en-US" sz="800" b="0" dirty="0" err="1"/>
              <a:t>Moeke</a:t>
            </a:r>
            <a:r>
              <a:rPr lang="en-US" sz="800" b="0" dirty="0"/>
              <a:t> as our Professor. </a:t>
            </a:r>
          </a:p>
          <a:p>
            <a:endParaRPr lang="en-US" sz="800" b="0" dirty="0"/>
          </a:p>
        </p:txBody>
      </p:sp>
      <p:sp>
        <p:nvSpPr>
          <p:cNvPr id="4" name="Tijdelijke aanduiding voor dianummer 3"/>
          <p:cNvSpPr>
            <a:spLocks noGrp="1"/>
          </p:cNvSpPr>
          <p:nvPr>
            <p:ph type="sldNum" sz="quarter" idx="5"/>
          </p:nvPr>
        </p:nvSpPr>
        <p:spPr/>
        <p:txBody>
          <a:bodyPr/>
          <a:lstStyle/>
          <a:p>
            <a:fld id="{CA22F057-4798-43C7-A5F9-00A2AF063132}" type="slidenum">
              <a:rPr lang="en-US" smtClean="0"/>
              <a:t>1</a:t>
            </a:fld>
            <a:endParaRPr lang="en-US"/>
          </a:p>
        </p:txBody>
      </p:sp>
    </p:spTree>
    <p:extLst>
      <p:ext uri="{BB962C8B-B14F-4D97-AF65-F5344CB8AC3E}">
        <p14:creationId xmlns:p14="http://schemas.microsoft.com/office/powerpoint/2010/main" val="1472795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sz="1800" dirty="0">
                <a:effectLst/>
                <a:latin typeface="Arial" panose="020B0604020202020204" pitchFamily="34" charset="0"/>
                <a:ea typeface="Calibri" panose="020F0502020204030204" pitchFamily="34" charset="0"/>
                <a:cs typeface="Times New Roman" panose="02020603050405020304" pitchFamily="18" charset="0"/>
              </a:rPr>
              <a:t>For now:</a:t>
            </a:r>
          </a:p>
          <a:p>
            <a:endParaRPr lang="en-US" sz="1800" dirty="0">
              <a:effectLst/>
              <a:latin typeface="Arial" panose="020B060402020202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pPr>
            <a:r>
              <a:rPr lang="en-US" sz="1800" dirty="0">
                <a:effectLst/>
                <a:latin typeface="Arial" panose="020B0604020202020204" pitchFamily="34" charset="0"/>
                <a:ea typeface="Calibri" panose="020F0502020204030204" pitchFamily="34" charset="0"/>
                <a:cs typeface="Times New Roman" panose="02020603050405020304" pitchFamily="18" charset="0"/>
              </a:rPr>
              <a:t>Introduction</a:t>
            </a:r>
          </a:p>
          <a:p>
            <a:pPr marL="342900" lvl="0" indent="-342900">
              <a:buFont typeface="Arial" panose="020B0604020202020204" pitchFamily="34" charset="0"/>
              <a:buChar char="-"/>
            </a:pPr>
            <a:r>
              <a:rPr lang="en-US" sz="1800" dirty="0">
                <a:effectLst/>
                <a:latin typeface="Arial" panose="020B0604020202020204" pitchFamily="34" charset="0"/>
                <a:ea typeface="Calibri" panose="020F0502020204030204" pitchFamily="34" charset="0"/>
                <a:cs typeface="Times New Roman" panose="02020603050405020304" pitchFamily="18" charset="0"/>
              </a:rPr>
              <a:t>Short recap</a:t>
            </a:r>
          </a:p>
          <a:p>
            <a:pPr marL="342900" lvl="0" indent="-342900">
              <a:buFont typeface="Arial" panose="020B0604020202020204" pitchFamily="34" charset="0"/>
              <a:buChar char="-"/>
            </a:pPr>
            <a:r>
              <a:rPr lang="en-US" sz="1800" u="sng" dirty="0">
                <a:solidFill>
                  <a:srgbClr val="0563C1"/>
                </a:solidFill>
                <a:effectLst/>
                <a:latin typeface="Arial" panose="020B0604020202020204" pitchFamily="34" charset="0"/>
                <a:ea typeface="Calibri" panose="020F0502020204030204" pitchFamily="34" charset="0"/>
                <a:cs typeface="Times New Roman" panose="02020603050405020304" pitchFamily="18" charset="0"/>
                <a:hlinkClick r:id="rId3"/>
              </a:rPr>
              <a:t>https://www.youtube.com/watch?v=I3cjbB38Z4A</a:t>
            </a:r>
            <a:r>
              <a:rPr lang="nl-NL" sz="1800" dirty="0">
                <a:effectLst/>
                <a:latin typeface="Arial" panose="020B0604020202020204" pitchFamily="34" charset="0"/>
                <a:ea typeface="Calibri" panose="020F0502020204030204" pitchFamily="34" charset="0"/>
                <a:cs typeface="Times New Roman" panose="02020603050405020304" pitchFamily="18" charset="0"/>
              </a:rPr>
              <a:t> </a:t>
            </a:r>
            <a:endParaRPr lang="en-US" sz="1800" dirty="0">
              <a:effectLst/>
              <a:latin typeface="Arial" panose="020B0604020202020204" pitchFamily="34" charset="0"/>
              <a:ea typeface="Calibri" panose="020F0502020204030204" pitchFamily="34" charset="0"/>
              <a:cs typeface="Times New Roman" panose="02020603050405020304" pitchFamily="18" charset="0"/>
            </a:endParaRPr>
          </a:p>
          <a:p>
            <a:pPr marL="342900" lvl="0" indent="-342900">
              <a:buFont typeface="Arial" panose="020B0604020202020204" pitchFamily="34" charset="0"/>
              <a:buChar char="-"/>
            </a:pPr>
            <a:r>
              <a:rPr lang="en-US" sz="1800" dirty="0">
                <a:effectLst/>
                <a:latin typeface="Arial" panose="020B0604020202020204" pitchFamily="34" charset="0"/>
                <a:ea typeface="Calibri" panose="020F0502020204030204" pitchFamily="34" charset="0"/>
                <a:cs typeface="Times New Roman" panose="02020603050405020304" pitchFamily="18" charset="0"/>
              </a:rPr>
              <a:t>Schedule a meeting on February 20 to have a start with Eghe as well. She has time until 2 pm. </a:t>
            </a:r>
          </a:p>
          <a:p>
            <a:pPr marL="342900" lvl="0" indent="-342900">
              <a:buFont typeface="Arial" panose="020B0604020202020204" pitchFamily="34" charset="0"/>
              <a:buChar char="-"/>
            </a:pPr>
            <a:r>
              <a:rPr lang="en-US" sz="1800" dirty="0">
                <a:effectLst/>
                <a:latin typeface="Arial" panose="020B0604020202020204" pitchFamily="34" charset="0"/>
                <a:ea typeface="Calibri" panose="020F0502020204030204" pitchFamily="34" charset="0"/>
                <a:cs typeface="Times New Roman" panose="02020603050405020304" pitchFamily="18" charset="0"/>
              </a:rPr>
              <a:t>Schedule a meeting during the week of March 18 to discuss and agree on students' activities for the next phase (Period 4).</a:t>
            </a:r>
          </a:p>
          <a:p>
            <a:r>
              <a:rPr lang="en-US" sz="1800" dirty="0">
                <a:effectLst/>
                <a:latin typeface="Arial" panose="020B0604020202020204" pitchFamily="34" charset="0"/>
                <a:ea typeface="Calibri" panose="020F0502020204030204" pitchFamily="34" charset="0"/>
                <a:cs typeface="Times New Roman" panose="02020603050405020304" pitchFamily="18" charset="0"/>
              </a:rPr>
              <a:t> </a:t>
            </a:r>
          </a:p>
          <a:p>
            <a:endParaRPr lang="en-US" dirty="0"/>
          </a:p>
        </p:txBody>
      </p:sp>
      <p:sp>
        <p:nvSpPr>
          <p:cNvPr id="4" name="Tijdelijke aanduiding voor dianummer 3"/>
          <p:cNvSpPr>
            <a:spLocks noGrp="1"/>
          </p:cNvSpPr>
          <p:nvPr>
            <p:ph type="sldNum" sz="quarter" idx="5"/>
          </p:nvPr>
        </p:nvSpPr>
        <p:spPr/>
        <p:txBody>
          <a:bodyPr/>
          <a:lstStyle/>
          <a:p>
            <a:fld id="{CA22F057-4798-43C7-A5F9-00A2AF063132}" type="slidenum">
              <a:rPr lang="en-US" smtClean="0"/>
              <a:t>2</a:t>
            </a:fld>
            <a:endParaRPr lang="en-US"/>
          </a:p>
        </p:txBody>
      </p:sp>
    </p:spTree>
    <p:extLst>
      <p:ext uri="{BB962C8B-B14F-4D97-AF65-F5344CB8AC3E}">
        <p14:creationId xmlns:p14="http://schemas.microsoft.com/office/powerpoint/2010/main" val="32623355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Name, </a:t>
            </a:r>
            <a:r>
              <a:rPr lang="nl-NL" dirty="0" err="1"/>
              <a:t>study</a:t>
            </a:r>
            <a:r>
              <a:rPr lang="nl-NL" dirty="0"/>
              <a:t>, school, country, </a:t>
            </a:r>
            <a:r>
              <a:rPr lang="nl-NL" dirty="0" err="1"/>
              <a:t>favorite</a:t>
            </a:r>
            <a:r>
              <a:rPr lang="nl-NL" dirty="0"/>
              <a:t> school subject, </a:t>
            </a:r>
            <a:r>
              <a:rPr lang="nl-NL" dirty="0" err="1"/>
              <a:t>ambitions</a:t>
            </a:r>
            <a:r>
              <a:rPr lang="nl-NL" dirty="0"/>
              <a:t> </a:t>
            </a:r>
            <a:r>
              <a:rPr lang="nl-NL" dirty="0" err="1"/>
              <a:t>with</a:t>
            </a:r>
            <a:r>
              <a:rPr lang="nl-NL" dirty="0"/>
              <a:t> data? </a:t>
            </a:r>
          </a:p>
          <a:p>
            <a:endParaRPr lang="nl-NL" dirty="0"/>
          </a:p>
          <a:p>
            <a:r>
              <a:rPr lang="nl-NL" dirty="0" err="1"/>
              <a:t>Expectations</a:t>
            </a:r>
            <a:r>
              <a:rPr lang="nl-NL" dirty="0"/>
              <a:t>?</a:t>
            </a:r>
          </a:p>
          <a:p>
            <a:endParaRPr lang="nl-NL" dirty="0"/>
          </a:p>
          <a:p>
            <a:endParaRPr lang="nl-NL" dirty="0"/>
          </a:p>
          <a:p>
            <a:endParaRPr lang="nl-NL" dirty="0"/>
          </a:p>
          <a:p>
            <a:r>
              <a:rPr lang="en-US" dirty="0"/>
              <a:t>https://tenor.com/nl/search/who-ar-stickers</a:t>
            </a:r>
          </a:p>
        </p:txBody>
      </p:sp>
      <p:sp>
        <p:nvSpPr>
          <p:cNvPr id="4" name="Tijdelijke aanduiding voor dianummer 3"/>
          <p:cNvSpPr>
            <a:spLocks noGrp="1"/>
          </p:cNvSpPr>
          <p:nvPr>
            <p:ph type="sldNum" sz="quarter" idx="5"/>
          </p:nvPr>
        </p:nvSpPr>
        <p:spPr/>
        <p:txBody>
          <a:bodyPr/>
          <a:lstStyle/>
          <a:p>
            <a:fld id="{CA22F057-4798-43C7-A5F9-00A2AF063132}" type="slidenum">
              <a:rPr lang="en-US" smtClean="0"/>
              <a:t>3</a:t>
            </a:fld>
            <a:endParaRPr lang="en-US"/>
          </a:p>
        </p:txBody>
      </p:sp>
    </p:spTree>
    <p:extLst>
      <p:ext uri="{BB962C8B-B14F-4D97-AF65-F5344CB8AC3E}">
        <p14:creationId xmlns:p14="http://schemas.microsoft.com/office/powerpoint/2010/main" val="1793993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just"/>
            <a:r>
              <a:rPr lang="en-US" sz="1800" b="0" dirty="0">
                <a:effectLst/>
                <a:latin typeface="Arial" panose="020B0604020202020204" pitchFamily="34" charset="0"/>
                <a:ea typeface="Calibri" panose="020F0502020204030204" pitchFamily="34" charset="0"/>
                <a:cs typeface="Times New Roman" panose="02020603050405020304" pitchFamily="18" charset="0"/>
              </a:rPr>
              <a:t>KmD focusses on all kinds of data-driven issues in practice and </a:t>
            </a:r>
            <a:r>
              <a:rPr lang="en-US" sz="1800" b="0" u="sng" dirty="0">
                <a:effectLst/>
                <a:latin typeface="Arial" panose="020B0604020202020204" pitchFamily="34" charset="0"/>
                <a:ea typeface="Calibri" panose="020F0502020204030204" pitchFamily="34" charset="0"/>
                <a:cs typeface="Times New Roman" panose="02020603050405020304" pitchFamily="18" charset="0"/>
              </a:rPr>
              <a:t>supports</a:t>
            </a:r>
            <a:r>
              <a:rPr lang="en-US" sz="1800" b="0" dirty="0">
                <a:effectLst/>
                <a:latin typeface="Arial" panose="020B0604020202020204" pitchFamily="34" charset="0"/>
                <a:ea typeface="Calibri" panose="020F0502020204030204" pitchFamily="34" charset="0"/>
                <a:cs typeface="Times New Roman" panose="02020603050405020304" pitchFamily="18" charset="0"/>
              </a:rPr>
              <a:t> logistics Small-Medium Enterprises. Those SMEs don’t always have the knowledge, time and money to </a:t>
            </a:r>
            <a:r>
              <a:rPr lang="en-US" sz="1800" b="0" u="sng" dirty="0">
                <a:effectLst/>
                <a:latin typeface="Arial" panose="020B0604020202020204" pitchFamily="34" charset="0"/>
                <a:ea typeface="Calibri" panose="020F0502020204030204" pitchFamily="34" charset="0"/>
                <a:cs typeface="Times New Roman" panose="02020603050405020304" pitchFamily="18" charset="0"/>
              </a:rPr>
              <a:t>improve</a:t>
            </a:r>
            <a:r>
              <a:rPr lang="en-US" sz="1800" b="0" dirty="0">
                <a:effectLst/>
                <a:latin typeface="Arial" panose="020B0604020202020204" pitchFamily="34" charset="0"/>
                <a:ea typeface="Calibri" panose="020F0502020204030204" pitchFamily="34" charset="0"/>
                <a:cs typeface="Times New Roman" panose="02020603050405020304" pitchFamily="18" charset="0"/>
              </a:rPr>
              <a:t> with data. Our research </a:t>
            </a:r>
            <a:r>
              <a:rPr lang="en-US" sz="1800" b="0" dirty="0" err="1">
                <a:effectLst/>
                <a:latin typeface="Arial" panose="020B0604020202020204" pitchFamily="34" charset="0"/>
                <a:ea typeface="Calibri" panose="020F0502020204030204" pitchFamily="34" charset="0"/>
                <a:cs typeface="Times New Roman" panose="02020603050405020304" pitchFamily="18" charset="0"/>
              </a:rPr>
              <a:t>centre</a:t>
            </a:r>
            <a:r>
              <a:rPr lang="en-US" sz="1800" b="0" dirty="0">
                <a:effectLst/>
                <a:latin typeface="Arial" panose="020B0604020202020204" pitchFamily="34" charset="0"/>
                <a:ea typeface="Calibri" panose="020F0502020204030204" pitchFamily="34" charset="0"/>
                <a:cs typeface="Times New Roman" panose="02020603050405020304" pitchFamily="18" charset="0"/>
              </a:rPr>
              <a:t> has developed a maturity model to use during conversations with a data expert of an organization to give an idea of how they are doing in data-driven business. </a:t>
            </a:r>
          </a:p>
          <a:p>
            <a:pPr algn="just"/>
            <a:r>
              <a:rPr lang="nl-NL" sz="1800" b="0" dirty="0">
                <a:effectLst/>
                <a:latin typeface="Arial" panose="020B0604020202020204" pitchFamily="34" charset="0"/>
                <a:ea typeface="Calibri" panose="020F0502020204030204" pitchFamily="34" charset="0"/>
                <a:cs typeface="Times New Roman" panose="02020603050405020304" pitchFamily="18" charset="0"/>
                <a:sym typeface="Wingdings" panose="05000000000000000000" pitchFamily="2" charset="2"/>
              </a:rPr>
              <a:t></a:t>
            </a:r>
            <a:r>
              <a:rPr lang="en-US" sz="1800" b="0" dirty="0">
                <a:effectLst/>
                <a:latin typeface="Arial" panose="020B0604020202020204" pitchFamily="34" charset="0"/>
                <a:ea typeface="Calibri" panose="020F0502020204030204" pitchFamily="34" charset="0"/>
                <a:cs typeface="Times New Roman" panose="02020603050405020304" pitchFamily="18" charset="0"/>
              </a:rPr>
              <a:t> The image and table are showing what what the scan looks like now. The scan has been used over 300 times in different countries for companies of different sizes. This maturity model is mainly based on professional knowledge and still requires scientific foundation. My colleague Eghe and I think, looking at the whole scan, its incomplete and that is why we have started a systematic literature review.</a:t>
            </a:r>
          </a:p>
          <a:p>
            <a:endParaRPr lang="en-US" sz="800" b="0" dirty="0"/>
          </a:p>
        </p:txBody>
      </p:sp>
      <p:sp>
        <p:nvSpPr>
          <p:cNvPr id="4" name="Tijdelijke aanduiding voor dianummer 3"/>
          <p:cNvSpPr>
            <a:spLocks noGrp="1"/>
          </p:cNvSpPr>
          <p:nvPr>
            <p:ph type="sldNum" sz="quarter" idx="5"/>
          </p:nvPr>
        </p:nvSpPr>
        <p:spPr/>
        <p:txBody>
          <a:bodyPr/>
          <a:lstStyle/>
          <a:p>
            <a:fld id="{CA22F057-4798-43C7-A5F9-00A2AF063132}" type="slidenum">
              <a:rPr lang="en-US" smtClean="0"/>
              <a:t>4</a:t>
            </a:fld>
            <a:endParaRPr lang="en-US"/>
          </a:p>
        </p:txBody>
      </p:sp>
    </p:spTree>
    <p:extLst>
      <p:ext uri="{BB962C8B-B14F-4D97-AF65-F5344CB8AC3E}">
        <p14:creationId xmlns:p14="http://schemas.microsoft.com/office/powerpoint/2010/main" val="7726364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Current</a:t>
            </a:r>
            <a:r>
              <a:rPr lang="nl-NL" dirty="0"/>
              <a:t> </a:t>
            </a:r>
            <a:r>
              <a:rPr lang="nl-NL" dirty="0" err="1"/>
              <a:t>dimensions</a:t>
            </a:r>
            <a:r>
              <a:rPr lang="nl-NL" dirty="0"/>
              <a:t> of </a:t>
            </a:r>
            <a:r>
              <a:rPr lang="nl-NL" dirty="0" err="1"/>
              <a:t>our</a:t>
            </a:r>
            <a:r>
              <a:rPr lang="nl-NL" dirty="0"/>
              <a:t> data maturity scan</a:t>
            </a:r>
            <a:endParaRPr lang="en-US" dirty="0"/>
          </a:p>
        </p:txBody>
      </p:sp>
      <p:sp>
        <p:nvSpPr>
          <p:cNvPr id="4" name="Tijdelijke aanduiding voor dianummer 3"/>
          <p:cNvSpPr>
            <a:spLocks noGrp="1"/>
          </p:cNvSpPr>
          <p:nvPr>
            <p:ph type="sldNum" sz="quarter" idx="5"/>
          </p:nvPr>
        </p:nvSpPr>
        <p:spPr/>
        <p:txBody>
          <a:bodyPr/>
          <a:lstStyle/>
          <a:p>
            <a:fld id="{CA22F057-4798-43C7-A5F9-00A2AF063132}" type="slidenum">
              <a:rPr lang="en-US" smtClean="0"/>
              <a:t>5</a:t>
            </a:fld>
            <a:endParaRPr lang="en-US"/>
          </a:p>
        </p:txBody>
      </p:sp>
    </p:spTree>
    <p:extLst>
      <p:ext uri="{BB962C8B-B14F-4D97-AF65-F5344CB8AC3E}">
        <p14:creationId xmlns:p14="http://schemas.microsoft.com/office/powerpoint/2010/main" val="4287914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algn="just"/>
            <a:r>
              <a:rPr lang="nl-NL" sz="1100" dirty="0">
                <a:effectLst/>
                <a:latin typeface="Arial" panose="020B0604020202020204" pitchFamily="34" charset="0"/>
                <a:ea typeface="Calibri" panose="020F0502020204030204" pitchFamily="34" charset="0"/>
                <a:cs typeface="Times New Roman" panose="02020603050405020304" pitchFamily="18" charset="0"/>
              </a:rPr>
              <a:t>The </a:t>
            </a:r>
            <a:r>
              <a:rPr lang="nl-NL" sz="1100" dirty="0" err="1">
                <a:effectLst/>
                <a:latin typeface="Arial" panose="020B0604020202020204" pitchFamily="34" charset="0"/>
                <a:ea typeface="Calibri" panose="020F0502020204030204" pitchFamily="34" charset="0"/>
                <a:cs typeface="Times New Roman" panose="02020603050405020304" pitchFamily="18" charset="0"/>
              </a:rPr>
              <a:t>questions</a:t>
            </a:r>
            <a:r>
              <a:rPr lang="nl-NL" sz="1100" dirty="0">
                <a:effectLst/>
                <a:latin typeface="Arial" panose="020B0604020202020204" pitchFamily="34" charset="0"/>
                <a:ea typeface="Calibri" panose="020F0502020204030204" pitchFamily="34" charset="0"/>
                <a:cs typeface="Times New Roman" panose="02020603050405020304" pitchFamily="18" charset="0"/>
              </a:rPr>
              <a:t> we want </a:t>
            </a:r>
            <a:r>
              <a:rPr lang="nl-NL" sz="1100" dirty="0" err="1">
                <a:effectLst/>
                <a:latin typeface="Arial" panose="020B0604020202020204" pitchFamily="34" charset="0"/>
                <a:ea typeface="Calibri" panose="020F0502020204030204" pitchFamily="34" charset="0"/>
                <a:cs typeface="Times New Roman" panose="02020603050405020304" pitchFamily="18" charset="0"/>
              </a:rPr>
              <a:t>to</a:t>
            </a:r>
            <a:r>
              <a:rPr lang="nl-NL" sz="1100" dirty="0">
                <a:effectLst/>
                <a:latin typeface="Arial" panose="020B0604020202020204" pitchFamily="34" charset="0"/>
                <a:ea typeface="Calibri" panose="020F0502020204030204" pitchFamily="34" charset="0"/>
                <a:cs typeface="Times New Roman" panose="02020603050405020304" pitchFamily="18" charset="0"/>
              </a:rPr>
              <a:t> have </a:t>
            </a:r>
            <a:r>
              <a:rPr lang="nl-NL" sz="1100" dirty="0" err="1">
                <a:effectLst/>
                <a:latin typeface="Arial" panose="020B0604020202020204" pitchFamily="34" charset="0"/>
                <a:ea typeface="Calibri" panose="020F0502020204030204" pitchFamily="34" charset="0"/>
                <a:cs typeface="Times New Roman" panose="02020603050405020304" pitchFamily="18" charset="0"/>
              </a:rPr>
              <a:t>answered</a:t>
            </a:r>
            <a:r>
              <a:rPr lang="nl-NL" sz="1100" dirty="0">
                <a:effectLst/>
                <a:latin typeface="Arial" panose="020B0604020202020204" pitchFamily="34" charset="0"/>
                <a:ea typeface="Calibri" panose="020F0502020204030204" pitchFamily="34" charset="0"/>
                <a:cs typeface="Times New Roman" panose="02020603050405020304" pitchFamily="18" charset="0"/>
              </a:rPr>
              <a:t> </a:t>
            </a:r>
            <a:r>
              <a:rPr lang="nl-NL" sz="1100" dirty="0" err="1">
                <a:effectLst/>
                <a:latin typeface="Arial" panose="020B0604020202020204" pitchFamily="34" charset="0"/>
                <a:ea typeface="Calibri" panose="020F0502020204030204" pitchFamily="34" charset="0"/>
                <a:cs typeface="Times New Roman" panose="02020603050405020304" pitchFamily="18" charset="0"/>
              </a:rPr>
              <a:t>by</a:t>
            </a:r>
            <a:r>
              <a:rPr lang="nl-NL" sz="1100" dirty="0">
                <a:effectLst/>
                <a:latin typeface="Arial" panose="020B0604020202020204" pitchFamily="34" charset="0"/>
                <a:ea typeface="Calibri" panose="020F0502020204030204" pitchFamily="34" charset="0"/>
                <a:cs typeface="Times New Roman" panose="02020603050405020304" pitchFamily="18" charset="0"/>
              </a:rPr>
              <a:t> </a:t>
            </a:r>
            <a:r>
              <a:rPr lang="nl-NL" sz="1100" dirty="0" err="1">
                <a:effectLst/>
                <a:latin typeface="Arial" panose="020B0604020202020204" pitchFamily="34" charset="0"/>
                <a:ea typeface="Calibri" panose="020F0502020204030204" pitchFamily="34" charset="0"/>
                <a:cs typeface="Times New Roman" panose="02020603050405020304" pitchFamily="18" charset="0"/>
              </a:rPr>
              <a:t>using</a:t>
            </a:r>
            <a:r>
              <a:rPr lang="nl-NL" sz="1100" dirty="0">
                <a:effectLst/>
                <a:latin typeface="Arial" panose="020B0604020202020204" pitchFamily="34" charset="0"/>
                <a:ea typeface="Calibri" panose="020F0502020204030204" pitchFamily="34" charset="0"/>
                <a:cs typeface="Times New Roman" panose="02020603050405020304" pitchFamily="18" charset="0"/>
              </a:rPr>
              <a:t> </a:t>
            </a:r>
            <a:r>
              <a:rPr lang="nl-NL" sz="1100" dirty="0" err="1">
                <a:effectLst/>
                <a:latin typeface="Arial" panose="020B0604020202020204" pitchFamily="34" charset="0"/>
                <a:ea typeface="Calibri" panose="020F0502020204030204" pitchFamily="34" charset="0"/>
                <a:cs typeface="Times New Roman" panose="02020603050405020304" pitchFamily="18" charset="0"/>
              </a:rPr>
              <a:t>text</a:t>
            </a:r>
            <a:r>
              <a:rPr lang="nl-NL" sz="1100" dirty="0">
                <a:effectLst/>
                <a:latin typeface="Arial" panose="020B0604020202020204" pitchFamily="34" charset="0"/>
                <a:ea typeface="Calibri" panose="020F0502020204030204" pitchFamily="34" charset="0"/>
                <a:cs typeface="Times New Roman" panose="02020603050405020304" pitchFamily="18" charset="0"/>
              </a:rPr>
              <a:t> </a:t>
            </a:r>
            <a:r>
              <a:rPr lang="nl-NL" sz="1100" dirty="0" err="1">
                <a:effectLst/>
                <a:latin typeface="Arial" panose="020B0604020202020204" pitchFamily="34" charset="0"/>
                <a:ea typeface="Calibri" panose="020F0502020204030204" pitchFamily="34" charset="0"/>
                <a:cs typeface="Times New Roman" panose="02020603050405020304" pitchFamily="18" charset="0"/>
              </a:rPr>
              <a:t>mining</a:t>
            </a:r>
            <a:r>
              <a:rPr lang="nl-NL" sz="1100" dirty="0">
                <a:effectLst/>
                <a:latin typeface="Arial" panose="020B0604020202020204" pitchFamily="34" charset="0"/>
                <a:ea typeface="Calibri" panose="020F0502020204030204" pitchFamily="34" charset="0"/>
                <a:cs typeface="Times New Roman" panose="02020603050405020304" pitchFamily="18" charset="0"/>
              </a:rPr>
              <a:t> are:</a:t>
            </a:r>
          </a:p>
          <a:p>
            <a:pPr algn="just"/>
            <a:r>
              <a:rPr lang="nl-NL" sz="1100" dirty="0">
                <a:effectLst/>
                <a:latin typeface="Arial" panose="020B0604020202020204" pitchFamily="34" charset="0"/>
                <a:ea typeface="Calibri" panose="020F0502020204030204" pitchFamily="34" charset="0"/>
                <a:cs typeface="Times New Roman" panose="02020603050405020304" pitchFamily="18" charset="0"/>
              </a:rPr>
              <a:t>See slide</a:t>
            </a:r>
            <a:endParaRPr lang="en-US" sz="2000" dirty="0"/>
          </a:p>
        </p:txBody>
      </p:sp>
      <p:sp>
        <p:nvSpPr>
          <p:cNvPr id="4" name="Tijdelijke aanduiding voor dianummer 3"/>
          <p:cNvSpPr>
            <a:spLocks noGrp="1"/>
          </p:cNvSpPr>
          <p:nvPr>
            <p:ph type="sldNum" sz="quarter" idx="5"/>
          </p:nvPr>
        </p:nvSpPr>
        <p:spPr/>
        <p:txBody>
          <a:bodyPr/>
          <a:lstStyle/>
          <a:p>
            <a:fld id="{CA22F057-4798-43C7-A5F9-00A2AF063132}" type="slidenum">
              <a:rPr lang="en-US" smtClean="0"/>
              <a:t>6</a:t>
            </a:fld>
            <a:endParaRPr lang="en-US"/>
          </a:p>
        </p:txBody>
      </p:sp>
    </p:spTree>
    <p:extLst>
      <p:ext uri="{BB962C8B-B14F-4D97-AF65-F5344CB8AC3E}">
        <p14:creationId xmlns:p14="http://schemas.microsoft.com/office/powerpoint/2010/main" val="2732006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en-US" dirty="0"/>
          </a:p>
        </p:txBody>
      </p:sp>
      <p:sp>
        <p:nvSpPr>
          <p:cNvPr id="4" name="Tijdelijke aanduiding voor dianummer 3"/>
          <p:cNvSpPr>
            <a:spLocks noGrp="1"/>
          </p:cNvSpPr>
          <p:nvPr>
            <p:ph type="sldNum" sz="quarter" idx="5"/>
          </p:nvPr>
        </p:nvSpPr>
        <p:spPr/>
        <p:txBody>
          <a:bodyPr/>
          <a:lstStyle/>
          <a:p>
            <a:fld id="{CA22F057-4798-43C7-A5F9-00A2AF063132}" type="slidenum">
              <a:rPr lang="en-US" smtClean="0"/>
              <a:t>9</a:t>
            </a:fld>
            <a:endParaRPr lang="en-US"/>
          </a:p>
        </p:txBody>
      </p:sp>
    </p:spTree>
    <p:extLst>
      <p:ext uri="{BB962C8B-B14F-4D97-AF65-F5344CB8AC3E}">
        <p14:creationId xmlns:p14="http://schemas.microsoft.com/office/powerpoint/2010/main" val="64042639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pic>
        <p:nvPicPr>
          <p:cNvPr id="21" name="Afbeelding 4">
            <a:extLst>
              <a:ext uri="{FF2B5EF4-FFF2-40B4-BE49-F238E27FC236}">
                <a16:creationId xmlns:a16="http://schemas.microsoft.com/office/drawing/2014/main" id="{3E43DDCB-339E-4C3A-9E9E-C22943510D3B}"/>
              </a:ext>
            </a:extLst>
          </p:cNvPr>
          <p:cNvPicPr>
            <a:picLocks noChangeAspect="1"/>
          </p:cNvPicPr>
          <p:nvPr userDrawn="1"/>
        </p:nvPicPr>
        <p:blipFill>
          <a:blip r:embed="rId2"/>
          <a:stretch>
            <a:fillRect/>
          </a:stretch>
        </p:blipFill>
        <p:spPr>
          <a:xfrm>
            <a:off x="4043906" y="1624875"/>
            <a:ext cx="3997787" cy="2545109"/>
          </a:xfrm>
          <a:prstGeom prst="rect">
            <a:avLst/>
          </a:prstGeom>
        </p:spPr>
      </p:pic>
      <p:sp>
        <p:nvSpPr>
          <p:cNvPr id="27" name="Tijdelijke aanduiding voor tekst 26">
            <a:extLst>
              <a:ext uri="{FF2B5EF4-FFF2-40B4-BE49-F238E27FC236}">
                <a16:creationId xmlns:a16="http://schemas.microsoft.com/office/drawing/2014/main" id="{62D72DF6-455F-49BB-BA77-CFB0EF824348}"/>
              </a:ext>
            </a:extLst>
          </p:cNvPr>
          <p:cNvSpPr>
            <a:spLocks noGrp="1"/>
          </p:cNvSpPr>
          <p:nvPr>
            <p:ph type="body" sz="quarter" idx="10" hasCustomPrompt="1"/>
          </p:nvPr>
        </p:nvSpPr>
        <p:spPr>
          <a:xfrm>
            <a:off x="669925" y="1884363"/>
            <a:ext cx="7839075" cy="3089275"/>
          </a:xfrm>
        </p:spPr>
        <p:txBody>
          <a:bodyPr>
            <a:normAutofit/>
          </a:bodyPr>
          <a:lstStyle>
            <a:lvl1pPr marL="0" indent="0">
              <a:buNone/>
              <a:defRPr lang="en-GB" sz="6750" b="1" i="0" u="none" strike="noStrike" cap="none" spc="0" baseline="0" dirty="0">
                <a:ln>
                  <a:noFill/>
                </a:ln>
                <a:solidFill>
                  <a:srgbClr val="000000"/>
                </a:solidFill>
                <a:uFillTx/>
                <a:latin typeface="Avenir Next Condensed"/>
                <a:ea typeface="Avenir Next Condensed"/>
                <a:cs typeface="Avenir Next Condensed"/>
                <a:sym typeface="Helvetica Neue Medium"/>
              </a:defRPr>
            </a:lvl1pPr>
          </a:lstStyle>
          <a:p>
            <a:pPr lvl="0"/>
            <a:r>
              <a:rPr lang="nl-NL" sz="6750" dirty="0">
                <a:latin typeface="Avenir Next Condensed"/>
              </a:rPr>
              <a:t>VOORBEELD VAN EEN TITEL_</a:t>
            </a:r>
            <a:endParaRPr lang="en-GB" dirty="0"/>
          </a:p>
        </p:txBody>
      </p:sp>
      <p:sp>
        <p:nvSpPr>
          <p:cNvPr id="29" name="Tijdelijke aanduiding voor tekst 28">
            <a:extLst>
              <a:ext uri="{FF2B5EF4-FFF2-40B4-BE49-F238E27FC236}">
                <a16:creationId xmlns:a16="http://schemas.microsoft.com/office/drawing/2014/main" id="{FDED8E11-341A-45D2-85B1-F7C4DB53232E}"/>
              </a:ext>
            </a:extLst>
          </p:cNvPr>
          <p:cNvSpPr>
            <a:spLocks noGrp="1"/>
          </p:cNvSpPr>
          <p:nvPr>
            <p:ph type="body" sz="quarter" idx="11" hasCustomPrompt="1"/>
          </p:nvPr>
        </p:nvSpPr>
        <p:spPr>
          <a:xfrm>
            <a:off x="669925" y="5095875"/>
            <a:ext cx="7839075" cy="1009650"/>
          </a:xfrm>
        </p:spPr>
        <p:txBody>
          <a:bodyPr>
            <a:normAutofit/>
          </a:bodyPr>
          <a:lstStyle>
            <a:lvl1pPr marL="0" indent="0">
              <a:buNone/>
              <a:defRPr lang="en-GB" sz="3300" b="0" i="0" u="none" strike="noStrike" cap="none" spc="0" baseline="0" dirty="0">
                <a:ln>
                  <a:noFill/>
                </a:ln>
                <a:solidFill>
                  <a:srgbClr val="000000"/>
                </a:solidFill>
                <a:uFillTx/>
                <a:latin typeface="Avenir Next Condensed"/>
                <a:ea typeface="Avenir Next Condensed Medium"/>
                <a:cs typeface="Avenir Next Condensed Medium"/>
                <a:sym typeface="Avenir Next Condensed Medium"/>
              </a:defRPr>
            </a:lvl1pPr>
          </a:lstStyle>
          <a:p>
            <a:pPr lvl="0"/>
            <a:r>
              <a:rPr lang="nl-NL" dirty="0"/>
              <a:t>VOORBEELD VAN EEN ONDERTITEL</a:t>
            </a:r>
            <a:endParaRPr lang="en-GB" dirty="0"/>
          </a:p>
        </p:txBody>
      </p:sp>
      <p:sp>
        <p:nvSpPr>
          <p:cNvPr id="34" name="Tijdelijke aanduiding voor tekst 33">
            <a:extLst>
              <a:ext uri="{FF2B5EF4-FFF2-40B4-BE49-F238E27FC236}">
                <a16:creationId xmlns:a16="http://schemas.microsoft.com/office/drawing/2014/main" id="{D9C3A310-643B-4139-9F62-77D06674713C}"/>
              </a:ext>
            </a:extLst>
          </p:cNvPr>
          <p:cNvSpPr>
            <a:spLocks noGrp="1"/>
          </p:cNvSpPr>
          <p:nvPr>
            <p:ph type="body" sz="quarter" idx="12" hasCustomPrompt="1"/>
          </p:nvPr>
        </p:nvSpPr>
        <p:spPr>
          <a:xfrm>
            <a:off x="669925" y="1196297"/>
            <a:ext cx="7844102" cy="588915"/>
          </a:xfrm>
        </p:spPr>
        <p:txBody>
          <a:bodyPr anchor="b">
            <a:noAutofit/>
          </a:bodyPr>
          <a:lstStyle>
            <a:lvl1pPr marL="0" indent="0">
              <a:buNone/>
              <a:defRPr lang="nl-NL" sz="2461" b="0" kern="1200" baseline="0" dirty="0" smtClean="0">
                <a:solidFill>
                  <a:srgbClr val="E50856"/>
                </a:solidFill>
                <a:latin typeface="Avenir Next Condensed"/>
                <a:ea typeface="Avenir Next Condensed Demi Bold"/>
                <a:cs typeface="Avenir Next Condensed Demi Bold"/>
                <a:sym typeface="Avenir Next Condensed Demi Bold"/>
              </a:defRPr>
            </a:lvl1pPr>
          </a:lstStyle>
          <a:p>
            <a:pPr lvl="0"/>
            <a:r>
              <a:rPr lang="nl-NL" dirty="0"/>
              <a:t>NAAM OPLEIDING/FACULTEIT</a:t>
            </a:r>
          </a:p>
        </p:txBody>
      </p:sp>
    </p:spTree>
    <p:extLst>
      <p:ext uri="{BB962C8B-B14F-4D97-AF65-F5344CB8AC3E}">
        <p14:creationId xmlns:p14="http://schemas.microsoft.com/office/powerpoint/2010/main" val="2819816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el en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BE6917-89F7-48C5-A271-631CE8C0D5C1}"/>
              </a:ext>
            </a:extLst>
          </p:cNvPr>
          <p:cNvSpPr>
            <a:spLocks noGrp="1"/>
          </p:cNvSpPr>
          <p:nvPr>
            <p:ph type="title" hasCustomPrompt="1"/>
          </p:nvPr>
        </p:nvSpPr>
        <p:spPr/>
        <p:txBody>
          <a:bodyPr anchor="b">
            <a:normAutofit/>
          </a:bodyPr>
          <a:lstStyle>
            <a:lvl1pPr>
              <a:defRPr lang="en-GB" sz="3200" b="0" kern="1200" dirty="0" smtClean="0">
                <a:solidFill>
                  <a:srgbClr val="E50856"/>
                </a:solidFill>
                <a:latin typeface="Avenir Next Condensed"/>
                <a:ea typeface="Avenir Next Condensed"/>
                <a:cs typeface="Arial" panose="020B0604020202020204" pitchFamily="34" charset="0"/>
                <a:sym typeface="Avenir Next Condensed Demi Bold"/>
              </a:defRPr>
            </a:lvl1pPr>
          </a:lstStyle>
          <a:p>
            <a:pPr marL="0" lvl="0" indent="0" algn="l" defTabSz="685783" rtl="0" eaLnBrk="1" latinLnBrk="0" hangingPunct="1">
              <a:lnSpc>
                <a:spcPct val="90000"/>
              </a:lnSpc>
              <a:spcBef>
                <a:spcPts val="750"/>
              </a:spcBef>
              <a:buFont typeface="Arial" panose="020B0604020202020204" pitchFamily="34" charset="0"/>
              <a:buNone/>
            </a:pPr>
            <a:r>
              <a:rPr lang="nl-NL" dirty="0"/>
              <a:t>VOORBEELD VAN EEN ONDERWERP</a:t>
            </a:r>
            <a:endParaRPr lang="en-GB" dirty="0"/>
          </a:p>
        </p:txBody>
      </p:sp>
      <p:sp>
        <p:nvSpPr>
          <p:cNvPr id="3" name="Tijdelijke aanduiding voor inhoud 2">
            <a:extLst>
              <a:ext uri="{FF2B5EF4-FFF2-40B4-BE49-F238E27FC236}">
                <a16:creationId xmlns:a16="http://schemas.microsoft.com/office/drawing/2014/main" id="{1F4D8162-1AA2-4B35-BEA6-C78FDA7F8A36}"/>
              </a:ext>
            </a:extLst>
          </p:cNvPr>
          <p:cNvSpPr>
            <a:spLocks noGrp="1"/>
          </p:cNvSpPr>
          <p:nvPr>
            <p:ph idx="1" hasCustomPrompt="1"/>
          </p:nvPr>
        </p:nvSpPr>
        <p:spPr>
          <a:xfrm>
            <a:off x="628649" y="1825625"/>
            <a:ext cx="7886699" cy="4351338"/>
          </a:xfrm>
        </p:spPr>
        <p:txBody>
          <a:bodyPr>
            <a:normAutofit/>
          </a:bodyPr>
          <a:lstStyle>
            <a:lvl1pPr marL="0" indent="0">
              <a:buNone/>
              <a:defRPr sz="1700"/>
            </a:lvl1pPr>
          </a:lstStyle>
          <a:p>
            <a:pPr lvl="0"/>
            <a:r>
              <a:rPr lang="nl-NL" sz="1700" dirty="0"/>
              <a:t>Voorbeeldtekst</a:t>
            </a:r>
            <a:endParaRPr lang="en-GB" dirty="0"/>
          </a:p>
        </p:txBody>
      </p:sp>
    </p:spTree>
    <p:extLst>
      <p:ext uri="{BB962C8B-B14F-4D97-AF65-F5344CB8AC3E}">
        <p14:creationId xmlns:p14="http://schemas.microsoft.com/office/powerpoint/2010/main" val="1646481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en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BE6917-89F7-48C5-A271-631CE8C0D5C1}"/>
              </a:ext>
            </a:extLst>
          </p:cNvPr>
          <p:cNvSpPr>
            <a:spLocks noGrp="1"/>
          </p:cNvSpPr>
          <p:nvPr>
            <p:ph type="title" hasCustomPrompt="1"/>
          </p:nvPr>
        </p:nvSpPr>
        <p:spPr/>
        <p:txBody>
          <a:bodyPr anchor="b">
            <a:normAutofit/>
          </a:bodyPr>
          <a:lstStyle>
            <a:lvl1pPr>
              <a:defRPr lang="en-GB" sz="3200" b="0" kern="1200" dirty="0" smtClean="0">
                <a:solidFill>
                  <a:srgbClr val="E50856"/>
                </a:solidFill>
                <a:latin typeface="Avenir Next Condensed"/>
                <a:ea typeface="Avenir Next Condensed"/>
                <a:cs typeface="Arial" panose="020B0604020202020204" pitchFamily="34" charset="0"/>
                <a:sym typeface="Avenir Next Condensed Demi Bold"/>
              </a:defRPr>
            </a:lvl1pPr>
          </a:lstStyle>
          <a:p>
            <a:pPr marL="0" lvl="0" indent="0" algn="l" defTabSz="685783" rtl="0" eaLnBrk="1" latinLnBrk="0" hangingPunct="1">
              <a:lnSpc>
                <a:spcPct val="90000"/>
              </a:lnSpc>
              <a:spcBef>
                <a:spcPts val="750"/>
              </a:spcBef>
              <a:buFont typeface="Arial" panose="020B0604020202020204" pitchFamily="34" charset="0"/>
              <a:buNone/>
            </a:pPr>
            <a:r>
              <a:rPr lang="nl-NL" dirty="0"/>
              <a:t>VOORBEELD VAN EEN ONDERWERP</a:t>
            </a:r>
            <a:endParaRPr lang="en-GB" dirty="0"/>
          </a:p>
        </p:txBody>
      </p:sp>
      <p:sp>
        <p:nvSpPr>
          <p:cNvPr id="3" name="Tijdelijke aanduiding voor inhoud 2">
            <a:extLst>
              <a:ext uri="{FF2B5EF4-FFF2-40B4-BE49-F238E27FC236}">
                <a16:creationId xmlns:a16="http://schemas.microsoft.com/office/drawing/2014/main" id="{1F4D8162-1AA2-4B35-BEA6-C78FDA7F8A36}"/>
              </a:ext>
            </a:extLst>
          </p:cNvPr>
          <p:cNvSpPr>
            <a:spLocks noGrp="1"/>
          </p:cNvSpPr>
          <p:nvPr>
            <p:ph idx="1" hasCustomPrompt="1"/>
          </p:nvPr>
        </p:nvSpPr>
        <p:spPr>
          <a:xfrm>
            <a:off x="628650" y="1825625"/>
            <a:ext cx="3600450" cy="4351338"/>
          </a:xfrm>
        </p:spPr>
        <p:txBody>
          <a:bodyPr>
            <a:normAutofit/>
          </a:bodyPr>
          <a:lstStyle>
            <a:lvl1pPr marL="0" indent="0">
              <a:buNone/>
              <a:defRPr sz="1700"/>
            </a:lvl1pPr>
          </a:lstStyle>
          <a:p>
            <a:pPr lvl="0"/>
            <a:r>
              <a:rPr lang="nl-NL" sz="1700" dirty="0"/>
              <a:t>Voorbeeldtekst</a:t>
            </a:r>
            <a:endParaRPr lang="en-GB" dirty="0"/>
          </a:p>
        </p:txBody>
      </p:sp>
    </p:spTree>
    <p:extLst>
      <p:ext uri="{BB962C8B-B14F-4D97-AF65-F5344CB8AC3E}">
        <p14:creationId xmlns:p14="http://schemas.microsoft.com/office/powerpoint/2010/main" val="35788861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el, Tekst en Afbeeld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BE6917-89F7-48C5-A271-631CE8C0D5C1}"/>
              </a:ext>
            </a:extLst>
          </p:cNvPr>
          <p:cNvSpPr>
            <a:spLocks noGrp="1"/>
          </p:cNvSpPr>
          <p:nvPr>
            <p:ph type="title" hasCustomPrompt="1"/>
          </p:nvPr>
        </p:nvSpPr>
        <p:spPr/>
        <p:txBody>
          <a:bodyPr anchor="b">
            <a:normAutofit/>
          </a:bodyPr>
          <a:lstStyle>
            <a:lvl1pPr>
              <a:defRPr lang="en-GB" sz="3200" b="0" kern="1200" dirty="0" smtClean="0">
                <a:solidFill>
                  <a:srgbClr val="E50856"/>
                </a:solidFill>
                <a:latin typeface="Avenir Next Condensed"/>
                <a:ea typeface="Avenir Next Condensed"/>
                <a:cs typeface="Arial" panose="020B0604020202020204" pitchFamily="34" charset="0"/>
                <a:sym typeface="Avenir Next Condensed Demi Bold"/>
              </a:defRPr>
            </a:lvl1pPr>
          </a:lstStyle>
          <a:p>
            <a:pPr marL="0" lvl="0" indent="0" algn="l" defTabSz="685783" rtl="0" eaLnBrk="1" latinLnBrk="0" hangingPunct="1">
              <a:lnSpc>
                <a:spcPct val="90000"/>
              </a:lnSpc>
              <a:spcBef>
                <a:spcPts val="750"/>
              </a:spcBef>
              <a:buFont typeface="Arial" panose="020B0604020202020204" pitchFamily="34" charset="0"/>
              <a:buNone/>
            </a:pPr>
            <a:r>
              <a:rPr lang="nl-NL" dirty="0"/>
              <a:t>VOORBEELD VAN EEN ONDERWERP</a:t>
            </a:r>
            <a:endParaRPr lang="en-GB" dirty="0"/>
          </a:p>
        </p:txBody>
      </p:sp>
      <p:sp>
        <p:nvSpPr>
          <p:cNvPr id="3" name="Tijdelijke aanduiding voor inhoud 2">
            <a:extLst>
              <a:ext uri="{FF2B5EF4-FFF2-40B4-BE49-F238E27FC236}">
                <a16:creationId xmlns:a16="http://schemas.microsoft.com/office/drawing/2014/main" id="{1F4D8162-1AA2-4B35-BEA6-C78FDA7F8A36}"/>
              </a:ext>
            </a:extLst>
          </p:cNvPr>
          <p:cNvSpPr>
            <a:spLocks noGrp="1"/>
          </p:cNvSpPr>
          <p:nvPr>
            <p:ph idx="1" hasCustomPrompt="1"/>
          </p:nvPr>
        </p:nvSpPr>
        <p:spPr>
          <a:xfrm>
            <a:off x="628650" y="1825625"/>
            <a:ext cx="3600450" cy="4351338"/>
          </a:xfrm>
        </p:spPr>
        <p:txBody>
          <a:bodyPr>
            <a:normAutofit/>
          </a:bodyPr>
          <a:lstStyle>
            <a:lvl1pPr marL="0" indent="0">
              <a:buNone/>
              <a:defRPr sz="1700">
                <a:latin typeface="Arial" panose="020B0604020202020204" pitchFamily="34" charset="0"/>
                <a:cs typeface="Arial" panose="020B0604020202020204" pitchFamily="34" charset="0"/>
              </a:defRPr>
            </a:lvl1pPr>
          </a:lstStyle>
          <a:p>
            <a:pPr lvl="0"/>
            <a:r>
              <a:rPr lang="nl-NL" sz="1700" dirty="0"/>
              <a:t>Voorbeeldtekst</a:t>
            </a:r>
            <a:endParaRPr lang="en-GB" dirty="0"/>
          </a:p>
        </p:txBody>
      </p:sp>
      <p:sp>
        <p:nvSpPr>
          <p:cNvPr id="6" name="Tijdelijke aanduiding voor afbeelding 5">
            <a:extLst>
              <a:ext uri="{FF2B5EF4-FFF2-40B4-BE49-F238E27FC236}">
                <a16:creationId xmlns:a16="http://schemas.microsoft.com/office/drawing/2014/main" id="{260C8E6A-14DF-4CBC-B795-FDA284EC4712}"/>
              </a:ext>
            </a:extLst>
          </p:cNvPr>
          <p:cNvSpPr>
            <a:spLocks noGrp="1"/>
          </p:cNvSpPr>
          <p:nvPr>
            <p:ph type="pic" sz="quarter" idx="11"/>
          </p:nvPr>
        </p:nvSpPr>
        <p:spPr>
          <a:xfrm>
            <a:off x="4914902" y="1825625"/>
            <a:ext cx="3600450" cy="4351338"/>
          </a:xfrm>
        </p:spPr>
        <p:txBody>
          <a:bodyPr>
            <a:normAutofit/>
          </a:bodyPr>
          <a:lstStyle>
            <a:lvl1pPr>
              <a:defRPr sz="1700">
                <a:latin typeface="Arial" panose="020B0604020202020204" pitchFamily="34" charset="0"/>
                <a:cs typeface="Arial" panose="020B0604020202020204" pitchFamily="34" charset="0"/>
              </a:defRPr>
            </a:lvl1pPr>
          </a:lstStyle>
          <a:p>
            <a:r>
              <a:rPr lang="en-US"/>
              <a:t>Click icon to add picture</a:t>
            </a:r>
            <a:endParaRPr lang="en-GB" dirty="0"/>
          </a:p>
        </p:txBody>
      </p:sp>
    </p:spTree>
    <p:extLst>
      <p:ext uri="{BB962C8B-B14F-4D97-AF65-F5344CB8AC3E}">
        <p14:creationId xmlns:p14="http://schemas.microsoft.com/office/powerpoint/2010/main" val="26025139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ubbele Titel en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BE6917-89F7-48C5-A271-631CE8C0D5C1}"/>
              </a:ext>
            </a:extLst>
          </p:cNvPr>
          <p:cNvSpPr>
            <a:spLocks noGrp="1"/>
          </p:cNvSpPr>
          <p:nvPr>
            <p:ph type="title" hasCustomPrompt="1"/>
          </p:nvPr>
        </p:nvSpPr>
        <p:spPr/>
        <p:txBody>
          <a:bodyPr anchor="b">
            <a:normAutofit/>
          </a:bodyPr>
          <a:lstStyle>
            <a:lvl1pPr>
              <a:defRPr lang="en-GB" sz="3200" b="0" kern="1200" dirty="0" smtClean="0">
                <a:solidFill>
                  <a:srgbClr val="E50856"/>
                </a:solidFill>
                <a:latin typeface="Avenir Next Condensed"/>
                <a:ea typeface="Avenir Next Condensed"/>
                <a:cs typeface="Arial" panose="020B0604020202020204" pitchFamily="34" charset="0"/>
                <a:sym typeface="Avenir Next Condensed Demi Bold"/>
              </a:defRPr>
            </a:lvl1pPr>
          </a:lstStyle>
          <a:p>
            <a:pPr marL="0" lvl="0" indent="0" algn="l" defTabSz="685783" rtl="0" eaLnBrk="1" latinLnBrk="0" hangingPunct="1">
              <a:lnSpc>
                <a:spcPct val="90000"/>
              </a:lnSpc>
              <a:spcBef>
                <a:spcPts val="750"/>
              </a:spcBef>
              <a:buFont typeface="Arial" panose="020B0604020202020204" pitchFamily="34" charset="0"/>
              <a:buNone/>
            </a:pPr>
            <a:r>
              <a:rPr lang="nl-NL" dirty="0"/>
              <a:t>VOORBEELD VAN EEN ONDERWERP</a:t>
            </a:r>
            <a:endParaRPr lang="en-GB" dirty="0"/>
          </a:p>
        </p:txBody>
      </p:sp>
      <p:sp>
        <p:nvSpPr>
          <p:cNvPr id="3" name="Tijdelijke aanduiding voor inhoud 2">
            <a:extLst>
              <a:ext uri="{FF2B5EF4-FFF2-40B4-BE49-F238E27FC236}">
                <a16:creationId xmlns:a16="http://schemas.microsoft.com/office/drawing/2014/main" id="{1F4D8162-1AA2-4B35-BEA6-C78FDA7F8A36}"/>
              </a:ext>
            </a:extLst>
          </p:cNvPr>
          <p:cNvSpPr>
            <a:spLocks noGrp="1"/>
          </p:cNvSpPr>
          <p:nvPr>
            <p:ph idx="1" hasCustomPrompt="1"/>
          </p:nvPr>
        </p:nvSpPr>
        <p:spPr>
          <a:xfrm>
            <a:off x="628650" y="2438397"/>
            <a:ext cx="3600450" cy="3738566"/>
          </a:xfrm>
        </p:spPr>
        <p:txBody>
          <a:bodyPr>
            <a:normAutofit/>
          </a:bodyPr>
          <a:lstStyle>
            <a:lvl1pPr marL="0" indent="0">
              <a:buNone/>
              <a:defRPr sz="1600">
                <a:latin typeface="Arial" panose="020B0604020202020204" pitchFamily="34" charset="0"/>
                <a:cs typeface="Arial" panose="020B0604020202020204" pitchFamily="34" charset="0"/>
              </a:defRPr>
            </a:lvl1pPr>
          </a:lstStyle>
          <a:p>
            <a:pPr lvl="0"/>
            <a:r>
              <a:rPr lang="nl-NL" sz="1700" dirty="0"/>
              <a:t>Voorbeeldtekst</a:t>
            </a:r>
            <a:endParaRPr lang="en-GB" dirty="0"/>
          </a:p>
        </p:txBody>
      </p:sp>
      <p:sp>
        <p:nvSpPr>
          <p:cNvPr id="8" name="Tijdelijke aanduiding voor inhoud 2">
            <a:extLst>
              <a:ext uri="{FF2B5EF4-FFF2-40B4-BE49-F238E27FC236}">
                <a16:creationId xmlns:a16="http://schemas.microsoft.com/office/drawing/2014/main" id="{302C1A6C-E298-44F7-B7CD-33C3102FF01B}"/>
              </a:ext>
            </a:extLst>
          </p:cNvPr>
          <p:cNvSpPr>
            <a:spLocks noGrp="1"/>
          </p:cNvSpPr>
          <p:nvPr>
            <p:ph idx="14" hasCustomPrompt="1"/>
          </p:nvPr>
        </p:nvSpPr>
        <p:spPr>
          <a:xfrm>
            <a:off x="4914900" y="2438395"/>
            <a:ext cx="3600450" cy="3738568"/>
          </a:xfrm>
        </p:spPr>
        <p:txBody>
          <a:bodyPr>
            <a:normAutofit/>
          </a:bodyPr>
          <a:lstStyle>
            <a:lvl1pPr marL="0" indent="0">
              <a:buNone/>
              <a:defRPr sz="1600">
                <a:latin typeface="Arial" panose="020B0604020202020204" pitchFamily="34" charset="0"/>
                <a:cs typeface="Arial" panose="020B0604020202020204" pitchFamily="34" charset="0"/>
              </a:defRPr>
            </a:lvl1pPr>
          </a:lstStyle>
          <a:p>
            <a:pPr lvl="0"/>
            <a:r>
              <a:rPr lang="nl-NL" sz="1700" dirty="0"/>
              <a:t>Voorbeeldtekst</a:t>
            </a:r>
            <a:endParaRPr lang="en-GB" dirty="0"/>
          </a:p>
        </p:txBody>
      </p:sp>
      <p:sp>
        <p:nvSpPr>
          <p:cNvPr id="9" name="Tijdelijke aanduiding voor tekst 4">
            <a:extLst>
              <a:ext uri="{FF2B5EF4-FFF2-40B4-BE49-F238E27FC236}">
                <a16:creationId xmlns:a16="http://schemas.microsoft.com/office/drawing/2014/main" id="{4B8653B3-70AE-4E3E-9A4D-3EAF4B4F4A9E}"/>
              </a:ext>
            </a:extLst>
          </p:cNvPr>
          <p:cNvSpPr>
            <a:spLocks noGrp="1"/>
          </p:cNvSpPr>
          <p:nvPr>
            <p:ph type="body" sz="quarter" idx="15" hasCustomPrompt="1"/>
          </p:nvPr>
        </p:nvSpPr>
        <p:spPr>
          <a:xfrm>
            <a:off x="4914900" y="1778433"/>
            <a:ext cx="3600450" cy="572219"/>
          </a:xfrm>
        </p:spPr>
        <p:txBody>
          <a:bodyPr anchor="ctr">
            <a:normAutofit/>
          </a:bodyPr>
          <a:lstStyle>
            <a:lvl1pPr marL="0" indent="0">
              <a:buNone/>
              <a:defRPr sz="1600" b="1"/>
            </a:lvl1pPr>
          </a:lstStyle>
          <a:p>
            <a:pPr lvl="0"/>
            <a:r>
              <a:rPr lang="nl-NL" dirty="0"/>
              <a:t>Klik om een tekst toe te voegen</a:t>
            </a:r>
            <a:endParaRPr lang="en-GB" dirty="0"/>
          </a:p>
        </p:txBody>
      </p:sp>
      <p:sp>
        <p:nvSpPr>
          <p:cNvPr id="10" name="Tijdelijke aanduiding voor tekst 4">
            <a:extLst>
              <a:ext uri="{FF2B5EF4-FFF2-40B4-BE49-F238E27FC236}">
                <a16:creationId xmlns:a16="http://schemas.microsoft.com/office/drawing/2014/main" id="{60C7571E-BBB1-4DDF-9329-A0C028CAE8FB}"/>
              </a:ext>
            </a:extLst>
          </p:cNvPr>
          <p:cNvSpPr>
            <a:spLocks noGrp="1"/>
          </p:cNvSpPr>
          <p:nvPr>
            <p:ph type="body" sz="quarter" idx="16" hasCustomPrompt="1"/>
          </p:nvPr>
        </p:nvSpPr>
        <p:spPr>
          <a:xfrm>
            <a:off x="628650" y="1778434"/>
            <a:ext cx="3600450" cy="572219"/>
          </a:xfrm>
        </p:spPr>
        <p:txBody>
          <a:bodyPr anchor="ctr">
            <a:normAutofit/>
          </a:bodyPr>
          <a:lstStyle>
            <a:lvl1pPr marL="0" indent="0">
              <a:buNone/>
              <a:defRPr sz="1600" b="1"/>
            </a:lvl1pPr>
          </a:lstStyle>
          <a:p>
            <a:pPr lvl="0"/>
            <a:r>
              <a:rPr lang="nl-NL" dirty="0"/>
              <a:t>Klik om een tekst toe te voegen</a:t>
            </a:r>
            <a:endParaRPr lang="en-GB" dirty="0"/>
          </a:p>
        </p:txBody>
      </p:sp>
    </p:spTree>
    <p:extLst>
      <p:ext uri="{BB962C8B-B14F-4D97-AF65-F5344CB8AC3E}">
        <p14:creationId xmlns:p14="http://schemas.microsoft.com/office/powerpoint/2010/main" val="35816507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gelijking">
    <p:spTree>
      <p:nvGrpSpPr>
        <p:cNvPr id="1" name=""/>
        <p:cNvGrpSpPr/>
        <p:nvPr/>
      </p:nvGrpSpPr>
      <p:grpSpPr>
        <a:xfrm>
          <a:off x="0" y="0"/>
          <a:ext cx="0" cy="0"/>
          <a:chOff x="0" y="0"/>
          <a:chExt cx="0" cy="0"/>
        </a:xfrm>
      </p:grpSpPr>
      <p:sp>
        <p:nvSpPr>
          <p:cNvPr id="13" name="Rechthoek">
            <a:extLst>
              <a:ext uri="{FF2B5EF4-FFF2-40B4-BE49-F238E27FC236}">
                <a16:creationId xmlns:a16="http://schemas.microsoft.com/office/drawing/2014/main" id="{2F35E840-7D0C-489A-B88C-9B5B6A358F43}"/>
              </a:ext>
            </a:extLst>
          </p:cNvPr>
          <p:cNvSpPr/>
          <p:nvPr userDrawn="1"/>
        </p:nvSpPr>
        <p:spPr>
          <a:xfrm>
            <a:off x="2362200" y="733425"/>
            <a:ext cx="4419600" cy="5391150"/>
          </a:xfrm>
          <a:prstGeom prst="rect">
            <a:avLst/>
          </a:prstGeom>
          <a:solidFill>
            <a:srgbClr val="000000"/>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p>
        </p:txBody>
      </p:sp>
      <p:pic>
        <p:nvPicPr>
          <p:cNvPr id="14" name="Afbeelding 2">
            <a:extLst>
              <a:ext uri="{FF2B5EF4-FFF2-40B4-BE49-F238E27FC236}">
                <a16:creationId xmlns:a16="http://schemas.microsoft.com/office/drawing/2014/main" id="{FFDA8079-95BD-45E3-8313-ABF6A59ED207}"/>
              </a:ext>
            </a:extLst>
          </p:cNvPr>
          <p:cNvPicPr>
            <a:picLocks noChangeAspect="1"/>
          </p:cNvPicPr>
          <p:nvPr userDrawn="1"/>
        </p:nvPicPr>
        <p:blipFill>
          <a:blip r:embed="rId2"/>
          <a:stretch>
            <a:fillRect/>
          </a:stretch>
        </p:blipFill>
        <p:spPr>
          <a:xfrm>
            <a:off x="2730161" y="601588"/>
            <a:ext cx="355939" cy="297299"/>
          </a:xfrm>
          <a:prstGeom prst="rect">
            <a:avLst/>
          </a:prstGeom>
        </p:spPr>
      </p:pic>
      <p:sp>
        <p:nvSpPr>
          <p:cNvPr id="18" name="Tijdelijke aanduiding voor tekst 17">
            <a:extLst>
              <a:ext uri="{FF2B5EF4-FFF2-40B4-BE49-F238E27FC236}">
                <a16:creationId xmlns:a16="http://schemas.microsoft.com/office/drawing/2014/main" id="{0085B888-A864-4C76-87C8-996231F3744D}"/>
              </a:ext>
            </a:extLst>
          </p:cNvPr>
          <p:cNvSpPr>
            <a:spLocks noGrp="1"/>
          </p:cNvSpPr>
          <p:nvPr>
            <p:ph type="body" sz="quarter" idx="10" hasCustomPrompt="1"/>
          </p:nvPr>
        </p:nvSpPr>
        <p:spPr>
          <a:xfrm>
            <a:off x="2730839" y="1628775"/>
            <a:ext cx="3682322" cy="3600450"/>
          </a:xfrm>
        </p:spPr>
        <p:txBody>
          <a:bodyPr>
            <a:normAutofit/>
          </a:bodyPr>
          <a:lstStyle>
            <a:lvl1pPr marL="0" indent="0">
              <a:buNone/>
              <a:defRPr sz="3600">
                <a:solidFill>
                  <a:schemeClr val="bg1"/>
                </a:solidFill>
              </a:defRPr>
            </a:lvl1pPr>
          </a:lstStyle>
          <a:p>
            <a:pPr lvl="0"/>
            <a:r>
              <a:rPr lang="nl-NL" sz="3600" dirty="0"/>
              <a:t>‘</a:t>
            </a:r>
            <a:r>
              <a:rPr lang="en-GB" sz="3600" dirty="0"/>
              <a:t>Quote’</a:t>
            </a:r>
            <a:endParaRPr lang="nl-NL" sz="3600" dirty="0"/>
          </a:p>
        </p:txBody>
      </p:sp>
      <p:sp>
        <p:nvSpPr>
          <p:cNvPr id="20" name="Tijdelijke aanduiding voor tekst 19">
            <a:extLst>
              <a:ext uri="{FF2B5EF4-FFF2-40B4-BE49-F238E27FC236}">
                <a16:creationId xmlns:a16="http://schemas.microsoft.com/office/drawing/2014/main" id="{7E150451-5081-475D-A7BF-2CE6F5C377F5}"/>
              </a:ext>
            </a:extLst>
          </p:cNvPr>
          <p:cNvSpPr>
            <a:spLocks noGrp="1"/>
          </p:cNvSpPr>
          <p:nvPr>
            <p:ph type="body" sz="quarter" idx="11" hasCustomPrompt="1"/>
          </p:nvPr>
        </p:nvSpPr>
        <p:spPr>
          <a:xfrm>
            <a:off x="2730161" y="5429599"/>
            <a:ext cx="3683000" cy="493713"/>
          </a:xfrm>
        </p:spPr>
        <p:txBody>
          <a:bodyPr anchor="b"/>
          <a:lstStyle>
            <a:lvl1pPr marL="0" indent="0">
              <a:buNone/>
              <a:defRPr sz="1740">
                <a:solidFill>
                  <a:schemeClr val="bg1"/>
                </a:solidFill>
              </a:defRPr>
            </a:lvl1pPr>
          </a:lstStyle>
          <a:p>
            <a:pPr lvl="0"/>
            <a:r>
              <a:rPr lang="nl-NL" dirty="0"/>
              <a:t>NAAM</a:t>
            </a:r>
            <a:endParaRPr lang="en-GB" dirty="0"/>
          </a:p>
        </p:txBody>
      </p:sp>
    </p:spTree>
    <p:extLst>
      <p:ext uri="{BB962C8B-B14F-4D97-AF65-F5344CB8AC3E}">
        <p14:creationId xmlns:p14="http://schemas.microsoft.com/office/powerpoint/2010/main" val="3142257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D6486190-F1D1-43BB-B712-AB7BE1C184AD}"/>
              </a:ext>
            </a:extLst>
          </p:cNvPr>
          <p:cNvSpPr>
            <a:spLocks noGrp="1"/>
          </p:cNvSpPr>
          <p:nvPr>
            <p:ph type="title"/>
          </p:nvPr>
        </p:nvSpPr>
        <p:spPr>
          <a:xfrm>
            <a:off x="628650" y="365128"/>
            <a:ext cx="7886700" cy="1325563"/>
          </a:xfrm>
          <a:prstGeom prst="rect">
            <a:avLst/>
          </a:prstGeom>
        </p:spPr>
        <p:txBody>
          <a:bodyPr vert="horz" lIns="91440" tIns="45720" rIns="91440" bIns="45720" rtlCol="0" anchor="ctr">
            <a:normAutofit/>
          </a:bodyPr>
          <a:lstStyle/>
          <a:p>
            <a:r>
              <a:rPr lang="nl-NL" dirty="0"/>
              <a:t>Klik om stijl te bewerken</a:t>
            </a:r>
            <a:endParaRPr lang="en-GB" dirty="0"/>
          </a:p>
        </p:txBody>
      </p:sp>
      <p:sp>
        <p:nvSpPr>
          <p:cNvPr id="3" name="Tijdelijke aanduiding voor tekst 2">
            <a:extLst>
              <a:ext uri="{FF2B5EF4-FFF2-40B4-BE49-F238E27FC236}">
                <a16:creationId xmlns:a16="http://schemas.microsoft.com/office/drawing/2014/main" id="{6BC46703-C372-4CCF-BBDB-349EF159E789}"/>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nl-NL" dirty="0"/>
              <a:t>Tekststijl van het model bewerken</a:t>
            </a:r>
          </a:p>
          <a:p>
            <a:pPr lvl="1"/>
            <a:r>
              <a:rPr lang="nl-NL" dirty="0"/>
              <a:t>Tweede niveau</a:t>
            </a:r>
          </a:p>
          <a:p>
            <a:pPr lvl="2"/>
            <a:r>
              <a:rPr lang="nl-NL" dirty="0"/>
              <a:t>Derde niveau</a:t>
            </a:r>
          </a:p>
          <a:p>
            <a:pPr lvl="3"/>
            <a:r>
              <a:rPr lang="nl-NL" dirty="0"/>
              <a:t>Vierde niveau</a:t>
            </a:r>
          </a:p>
          <a:p>
            <a:pPr lvl="4"/>
            <a:r>
              <a:rPr lang="nl-NL" dirty="0"/>
              <a:t>Vijfde niveau</a:t>
            </a:r>
            <a:endParaRPr lang="en-GB" dirty="0"/>
          </a:p>
        </p:txBody>
      </p:sp>
      <p:pic>
        <p:nvPicPr>
          <p:cNvPr id="8" name="Afbeelding 7">
            <a:extLst>
              <a:ext uri="{FF2B5EF4-FFF2-40B4-BE49-F238E27FC236}">
                <a16:creationId xmlns:a16="http://schemas.microsoft.com/office/drawing/2014/main" id="{D2936B9B-9586-48DE-B845-C54BC129D8BB}"/>
              </a:ext>
            </a:extLst>
          </p:cNvPr>
          <p:cNvPicPr>
            <a:picLocks noChangeAspect="1"/>
          </p:cNvPicPr>
          <p:nvPr userDrawn="1"/>
        </p:nvPicPr>
        <p:blipFill>
          <a:blip r:embed="rId8" cstate="print">
            <a:extLst>
              <a:ext uri="{28A0092B-C50C-407E-A947-70E740481C1C}">
                <a14:useLocalDpi xmlns:a14="http://schemas.microsoft.com/office/drawing/2010/main" val="0"/>
              </a:ext>
            </a:extLst>
          </a:blip>
          <a:stretch>
            <a:fillRect/>
          </a:stretch>
        </p:blipFill>
        <p:spPr>
          <a:xfrm>
            <a:off x="7149806" y="6227762"/>
            <a:ext cx="1359194" cy="588915"/>
          </a:xfrm>
          <a:prstGeom prst="rect">
            <a:avLst/>
          </a:prstGeom>
        </p:spPr>
      </p:pic>
    </p:spTree>
    <p:extLst>
      <p:ext uri="{BB962C8B-B14F-4D97-AF65-F5344CB8AC3E}">
        <p14:creationId xmlns:p14="http://schemas.microsoft.com/office/powerpoint/2010/main" val="4195920315"/>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0" r:id="rId3"/>
    <p:sldLayoutId id="2147483654" r:id="rId4"/>
    <p:sldLayoutId id="2147483657" r:id="rId5"/>
    <p:sldLayoutId id="2147483653" r:id="rId6"/>
  </p:sldLayoutIdLst>
  <p:txStyles>
    <p:titleStyle>
      <a:lvl1pPr algn="l" defTabSz="685783" rtl="0" eaLnBrk="1" latinLnBrk="0" hangingPunct="1">
        <a:lnSpc>
          <a:spcPct val="90000"/>
        </a:lnSpc>
        <a:spcBef>
          <a:spcPct val="0"/>
        </a:spcBef>
        <a:buNone/>
        <a:defRPr lang="nl-NL" sz="3200" b="0" kern="1200" baseline="0" dirty="0">
          <a:solidFill>
            <a:srgbClr val="E50856"/>
          </a:solidFill>
          <a:latin typeface="Avenir Next Condensed"/>
          <a:ea typeface="+mj-ea"/>
          <a:cs typeface="Arial" panose="020B0604020202020204" pitchFamily="34" charset="0"/>
          <a:sym typeface="Avenir Next Condensed Demi Bold"/>
        </a:defRPr>
      </a:lvl1pPr>
    </p:titleStyle>
    <p:bodyStyle>
      <a:lvl1pPr marL="171446" indent="-171446" algn="l" defTabSz="685783" rtl="0" eaLnBrk="1" latinLnBrk="0" hangingPunct="1">
        <a:lnSpc>
          <a:spcPct val="80000"/>
        </a:lnSpc>
        <a:spcBef>
          <a:spcPts val="75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514337" indent="-171446" algn="l" defTabSz="685783" rtl="0" eaLnBrk="1" latinLnBrk="0" hangingPunct="1">
        <a:lnSpc>
          <a:spcPct val="8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28" indent="-171446" algn="l" defTabSz="685783" rtl="0" eaLnBrk="1" latinLnBrk="0" hangingPunct="1">
        <a:lnSpc>
          <a:spcPct val="8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20" indent="-171446" algn="l" defTabSz="685783" rtl="0" eaLnBrk="1" latinLnBrk="0" hangingPunct="1">
        <a:lnSpc>
          <a:spcPct val="8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12" indent="-171446" algn="l" defTabSz="685783" rtl="0" eaLnBrk="1" latinLnBrk="0" hangingPunct="1">
        <a:lnSpc>
          <a:spcPct val="8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xxqrIZyKKuk" TargetMode="External"/><Relationship Id="rId2" Type="http://schemas.openxmlformats.org/officeDocument/2006/relationships/hyperlink" Target="https://www.youtube.com/watch?v=I3cjbB38Z4A"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tekst 1">
            <a:extLst>
              <a:ext uri="{FF2B5EF4-FFF2-40B4-BE49-F238E27FC236}">
                <a16:creationId xmlns:a16="http://schemas.microsoft.com/office/drawing/2014/main" id="{A3469956-3E34-4A7E-AC42-5F29FC9C56C1}"/>
              </a:ext>
            </a:extLst>
          </p:cNvPr>
          <p:cNvSpPr>
            <a:spLocks noGrp="1"/>
          </p:cNvSpPr>
          <p:nvPr>
            <p:ph type="body" sz="quarter" idx="10"/>
          </p:nvPr>
        </p:nvSpPr>
        <p:spPr/>
        <p:txBody>
          <a:bodyPr>
            <a:normAutofit/>
          </a:bodyPr>
          <a:lstStyle/>
          <a:p>
            <a:r>
              <a:rPr lang="en-GB" sz="6600" dirty="0"/>
              <a:t>Text mining </a:t>
            </a:r>
          </a:p>
          <a:p>
            <a:r>
              <a:rPr lang="en-GB" sz="4400" dirty="0"/>
              <a:t>within a systematic literature review on Data Maturity Models</a:t>
            </a:r>
          </a:p>
        </p:txBody>
      </p:sp>
      <p:sp>
        <p:nvSpPr>
          <p:cNvPr id="3" name="Tijdelijke aanduiding voor tekst 2">
            <a:extLst>
              <a:ext uri="{FF2B5EF4-FFF2-40B4-BE49-F238E27FC236}">
                <a16:creationId xmlns:a16="http://schemas.microsoft.com/office/drawing/2014/main" id="{B7F002E7-E6E7-4EA5-A525-EFEB2084A8C5}"/>
              </a:ext>
            </a:extLst>
          </p:cNvPr>
          <p:cNvSpPr>
            <a:spLocks noGrp="1"/>
          </p:cNvSpPr>
          <p:nvPr>
            <p:ph type="body" sz="quarter" idx="11"/>
          </p:nvPr>
        </p:nvSpPr>
        <p:spPr/>
        <p:txBody>
          <a:bodyPr>
            <a:normAutofit/>
          </a:bodyPr>
          <a:lstStyle/>
          <a:p>
            <a:r>
              <a:rPr lang="en-GB" sz="2400" dirty="0"/>
              <a:t>Ricky Goldewijk</a:t>
            </a:r>
          </a:p>
          <a:p>
            <a:r>
              <a:rPr lang="en-GB" sz="2400" dirty="0"/>
              <a:t>Researcher at HAN </a:t>
            </a:r>
            <a:r>
              <a:rPr lang="en-GB" sz="2400" dirty="0" err="1"/>
              <a:t>Lectoraat</a:t>
            </a:r>
            <a:r>
              <a:rPr lang="en-GB" sz="2400" dirty="0"/>
              <a:t> </a:t>
            </a:r>
            <a:r>
              <a:rPr lang="en-GB" sz="2400" dirty="0" err="1"/>
              <a:t>Logistiek</a:t>
            </a:r>
            <a:r>
              <a:rPr lang="en-GB" sz="2400" dirty="0"/>
              <a:t> &amp; </a:t>
            </a:r>
            <a:r>
              <a:rPr lang="en-GB" sz="2400" dirty="0" err="1"/>
              <a:t>Allianties</a:t>
            </a:r>
            <a:endParaRPr lang="en-GB" sz="2400" dirty="0"/>
          </a:p>
          <a:p>
            <a:endParaRPr lang="en-GB" sz="2400" dirty="0"/>
          </a:p>
        </p:txBody>
      </p:sp>
      <p:sp>
        <p:nvSpPr>
          <p:cNvPr id="4" name="Tijdelijke aanduiding voor tekst 3">
            <a:extLst>
              <a:ext uri="{FF2B5EF4-FFF2-40B4-BE49-F238E27FC236}">
                <a16:creationId xmlns:a16="http://schemas.microsoft.com/office/drawing/2014/main" id="{ADD00CDA-3A4D-4591-BC6A-BE5F0D4069D3}"/>
              </a:ext>
            </a:extLst>
          </p:cNvPr>
          <p:cNvSpPr>
            <a:spLocks noGrp="1"/>
          </p:cNvSpPr>
          <p:nvPr>
            <p:ph type="body" sz="quarter" idx="12"/>
          </p:nvPr>
        </p:nvSpPr>
        <p:spPr/>
        <p:txBody>
          <a:bodyPr/>
          <a:lstStyle/>
          <a:p>
            <a:r>
              <a:rPr lang="en-GB" dirty="0"/>
              <a:t>A short introduction to:</a:t>
            </a:r>
          </a:p>
        </p:txBody>
      </p:sp>
    </p:spTree>
    <p:extLst>
      <p:ext uri="{BB962C8B-B14F-4D97-AF65-F5344CB8AC3E}">
        <p14:creationId xmlns:p14="http://schemas.microsoft.com/office/powerpoint/2010/main" val="1867147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057249-02CA-683C-3041-BF98277622C8}"/>
              </a:ext>
            </a:extLst>
          </p:cNvPr>
          <p:cNvSpPr>
            <a:spLocks noGrp="1"/>
          </p:cNvSpPr>
          <p:nvPr>
            <p:ph type="title"/>
          </p:nvPr>
        </p:nvSpPr>
        <p:spPr/>
        <p:txBody>
          <a:bodyPr/>
          <a:lstStyle/>
          <a:p>
            <a:r>
              <a:rPr lang="nl-NL" dirty="0" err="1"/>
              <a:t>Today</a:t>
            </a:r>
            <a:r>
              <a:rPr lang="nl-NL" dirty="0"/>
              <a:t>	</a:t>
            </a:r>
            <a:endParaRPr lang="en-US" dirty="0"/>
          </a:p>
        </p:txBody>
      </p:sp>
      <p:sp>
        <p:nvSpPr>
          <p:cNvPr id="3" name="Tijdelijke aanduiding voor inhoud 2">
            <a:extLst>
              <a:ext uri="{FF2B5EF4-FFF2-40B4-BE49-F238E27FC236}">
                <a16:creationId xmlns:a16="http://schemas.microsoft.com/office/drawing/2014/main" id="{422DCA71-9B3F-8B87-BFE1-EA2DAF16394F}"/>
              </a:ext>
            </a:extLst>
          </p:cNvPr>
          <p:cNvSpPr>
            <a:spLocks noGrp="1"/>
          </p:cNvSpPr>
          <p:nvPr>
            <p:ph idx="1"/>
          </p:nvPr>
        </p:nvSpPr>
        <p:spPr/>
        <p:txBody>
          <a:bodyPr/>
          <a:lstStyle/>
          <a:p>
            <a:pPr marL="285750" indent="-285750">
              <a:buFont typeface="Arial" panose="020B0604020202020204" pitchFamily="34" charset="0"/>
              <a:buChar char="•"/>
            </a:pPr>
            <a:r>
              <a:rPr lang="nl-NL" dirty="0" err="1"/>
              <a:t>Introduction</a:t>
            </a:r>
            <a:r>
              <a:rPr lang="nl-NL" dirty="0"/>
              <a:t> </a:t>
            </a:r>
            <a:r>
              <a:rPr lang="nl-NL" dirty="0" err="1"/>
              <a:t>students</a:t>
            </a:r>
            <a:endParaRPr lang="nl-NL" dirty="0"/>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r>
              <a:rPr lang="nl-NL" dirty="0"/>
              <a:t>Short </a:t>
            </a:r>
            <a:r>
              <a:rPr lang="nl-NL" dirty="0" err="1"/>
              <a:t>recap</a:t>
            </a:r>
            <a:r>
              <a:rPr lang="nl-NL" dirty="0"/>
              <a:t> last week &amp; </a:t>
            </a:r>
            <a:r>
              <a:rPr lang="nl-NL" dirty="0" err="1"/>
              <a:t>questions</a:t>
            </a:r>
            <a:endParaRPr lang="nl-NL" dirty="0"/>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r>
              <a:rPr lang="nl-NL" dirty="0"/>
              <a:t>Video </a:t>
            </a:r>
            <a:r>
              <a:rPr lang="nl-NL" dirty="0" err="1"/>
              <a:t>about</a:t>
            </a:r>
            <a:r>
              <a:rPr lang="nl-NL" dirty="0"/>
              <a:t> tekst </a:t>
            </a:r>
            <a:r>
              <a:rPr lang="nl-NL" dirty="0" err="1"/>
              <a:t>mining</a:t>
            </a:r>
            <a:endParaRPr lang="nl-NL" dirty="0"/>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r>
              <a:rPr lang="nl-NL" dirty="0" err="1"/>
              <a:t>Scheduling</a:t>
            </a:r>
            <a:r>
              <a:rPr lang="nl-NL" dirty="0"/>
              <a:t> </a:t>
            </a:r>
            <a:r>
              <a:rPr lang="nl-NL" dirty="0" err="1"/>
              <a:t>the</a:t>
            </a:r>
            <a:r>
              <a:rPr lang="nl-NL" dirty="0"/>
              <a:t> next meetings (</a:t>
            </a:r>
            <a:r>
              <a:rPr lang="nl-NL" dirty="0" err="1"/>
              <a:t>with</a:t>
            </a:r>
            <a:r>
              <a:rPr lang="nl-NL" dirty="0"/>
              <a:t> Eghe) </a:t>
            </a:r>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438074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31B9B8B-3B62-541A-6DEC-05F2351E8D43}"/>
              </a:ext>
            </a:extLst>
          </p:cNvPr>
          <p:cNvSpPr>
            <a:spLocks noGrp="1"/>
          </p:cNvSpPr>
          <p:nvPr>
            <p:ph type="title"/>
          </p:nvPr>
        </p:nvSpPr>
        <p:spPr/>
        <p:txBody>
          <a:bodyPr/>
          <a:lstStyle/>
          <a:p>
            <a:r>
              <a:rPr lang="nl-NL" dirty="0" err="1"/>
              <a:t>Introduction</a:t>
            </a:r>
            <a:r>
              <a:rPr lang="nl-NL" dirty="0"/>
              <a:t>!</a:t>
            </a:r>
            <a:endParaRPr lang="en-US" dirty="0"/>
          </a:p>
        </p:txBody>
      </p:sp>
      <p:pic>
        <p:nvPicPr>
          <p:cNvPr id="5" name="Tijdelijke aanduiding voor inhoud 4" descr="Afbeelding met gras, buitenshuis, boom, persoon&#10;&#10;Automatisch gegenereerde beschrijving">
            <a:extLst>
              <a:ext uri="{FF2B5EF4-FFF2-40B4-BE49-F238E27FC236}">
                <a16:creationId xmlns:a16="http://schemas.microsoft.com/office/drawing/2014/main" id="{35BC7159-877B-CDBF-1649-618E15C8B35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71108" y="1825625"/>
            <a:ext cx="5801784" cy="4351338"/>
          </a:xfrm>
        </p:spPr>
      </p:pic>
    </p:spTree>
    <p:extLst>
      <p:ext uri="{BB962C8B-B14F-4D97-AF65-F5344CB8AC3E}">
        <p14:creationId xmlns:p14="http://schemas.microsoft.com/office/powerpoint/2010/main" val="1610475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DF2A308-FB46-4D2D-B9C6-DB1CFE288E89}"/>
              </a:ext>
            </a:extLst>
          </p:cNvPr>
          <p:cNvSpPr>
            <a:spLocks noGrp="1"/>
          </p:cNvSpPr>
          <p:nvPr>
            <p:ph type="title"/>
          </p:nvPr>
        </p:nvSpPr>
        <p:spPr/>
        <p:txBody>
          <a:bodyPr/>
          <a:lstStyle/>
          <a:p>
            <a:r>
              <a:rPr lang="en-GB" sz="2800" dirty="0"/>
              <a:t>Introduction</a:t>
            </a:r>
          </a:p>
        </p:txBody>
      </p:sp>
      <p:pic>
        <p:nvPicPr>
          <p:cNvPr id="5" name="Afbeelding 4">
            <a:extLst>
              <a:ext uri="{FF2B5EF4-FFF2-40B4-BE49-F238E27FC236}">
                <a16:creationId xmlns:a16="http://schemas.microsoft.com/office/drawing/2014/main" id="{95456499-64B7-EA52-F54F-1D0DB41F9616}"/>
              </a:ext>
            </a:extLst>
          </p:cNvPr>
          <p:cNvPicPr>
            <a:picLocks noChangeAspect="1"/>
          </p:cNvPicPr>
          <p:nvPr/>
        </p:nvPicPr>
        <p:blipFill rotWithShape="1">
          <a:blip r:embed="rId3"/>
          <a:srcRect t="49678"/>
          <a:stretch/>
        </p:blipFill>
        <p:spPr>
          <a:xfrm>
            <a:off x="931764" y="3549754"/>
            <a:ext cx="5943600" cy="2979576"/>
          </a:xfrm>
          <a:prstGeom prst="rect">
            <a:avLst/>
          </a:prstGeom>
        </p:spPr>
      </p:pic>
      <p:sp>
        <p:nvSpPr>
          <p:cNvPr id="8" name="Tijdelijke aanduiding voor inhoud 2">
            <a:extLst>
              <a:ext uri="{FF2B5EF4-FFF2-40B4-BE49-F238E27FC236}">
                <a16:creationId xmlns:a16="http://schemas.microsoft.com/office/drawing/2014/main" id="{0531732F-10C1-8105-461A-EB6107525454}"/>
              </a:ext>
            </a:extLst>
          </p:cNvPr>
          <p:cNvSpPr>
            <a:spLocks noGrp="1"/>
          </p:cNvSpPr>
          <p:nvPr>
            <p:ph idx="1"/>
          </p:nvPr>
        </p:nvSpPr>
        <p:spPr>
          <a:xfrm>
            <a:off x="931763" y="1825625"/>
            <a:ext cx="7583585" cy="538434"/>
          </a:xfrm>
        </p:spPr>
        <p:txBody>
          <a:bodyPr>
            <a:normAutofit fontScale="92500" lnSpcReduction="10000"/>
          </a:bodyPr>
          <a:lstStyle/>
          <a:p>
            <a:pPr marL="285750" indent="-285750">
              <a:buFont typeface="Arial" panose="020B0604020202020204" pitchFamily="34" charset="0"/>
              <a:buChar char="•"/>
            </a:pPr>
            <a:r>
              <a:rPr lang="nl-NL" dirty="0"/>
              <a:t>Focus: Data </a:t>
            </a:r>
            <a:r>
              <a:rPr lang="nl-NL" dirty="0" err="1"/>
              <a:t>diven</a:t>
            </a:r>
            <a:r>
              <a:rPr lang="nl-NL" dirty="0"/>
              <a:t> issues in </a:t>
            </a:r>
            <a:r>
              <a:rPr lang="nl-NL" dirty="0" err="1"/>
              <a:t>practice</a:t>
            </a:r>
            <a:endParaRPr lang="nl-NL" dirty="0"/>
          </a:p>
          <a:p>
            <a:pPr marL="285750" indent="-285750">
              <a:buFont typeface="Arial" panose="020B0604020202020204" pitchFamily="34" charset="0"/>
              <a:buChar char="•"/>
            </a:pPr>
            <a:r>
              <a:rPr lang="nl-NL" dirty="0"/>
              <a:t>Support </a:t>
            </a:r>
            <a:r>
              <a:rPr lang="nl-NL" dirty="0" err="1"/>
              <a:t>to</a:t>
            </a:r>
            <a:r>
              <a:rPr lang="nl-NL" dirty="0"/>
              <a:t> </a:t>
            </a:r>
            <a:r>
              <a:rPr lang="nl-NL" dirty="0" err="1"/>
              <a:t>SMEs</a:t>
            </a:r>
            <a:r>
              <a:rPr lang="nl-NL" dirty="0"/>
              <a:t> </a:t>
            </a:r>
          </a:p>
          <a:p>
            <a:pPr marL="285750" indent="-285750">
              <a:buFont typeface="Arial" panose="020B0604020202020204" pitchFamily="34" charset="0"/>
              <a:buChar char="•"/>
            </a:pPr>
            <a:endParaRPr lang="en-US" dirty="0"/>
          </a:p>
        </p:txBody>
      </p:sp>
      <p:pic>
        <p:nvPicPr>
          <p:cNvPr id="4" name="Afbeelding 3">
            <a:extLst>
              <a:ext uri="{FF2B5EF4-FFF2-40B4-BE49-F238E27FC236}">
                <a16:creationId xmlns:a16="http://schemas.microsoft.com/office/drawing/2014/main" id="{4E7CD032-5CB3-EAA5-089B-1CAD77C91109}"/>
              </a:ext>
            </a:extLst>
          </p:cNvPr>
          <p:cNvPicPr>
            <a:picLocks noChangeAspect="1"/>
          </p:cNvPicPr>
          <p:nvPr/>
        </p:nvPicPr>
        <p:blipFill rotWithShape="1">
          <a:blip r:embed="rId3"/>
          <a:srcRect b="69402"/>
          <a:stretch/>
        </p:blipFill>
        <p:spPr>
          <a:xfrm>
            <a:off x="931764" y="1690691"/>
            <a:ext cx="6098930" cy="1859063"/>
          </a:xfrm>
          <a:prstGeom prst="rect">
            <a:avLst/>
          </a:prstGeom>
        </p:spPr>
      </p:pic>
    </p:spTree>
    <p:extLst>
      <p:ext uri="{BB962C8B-B14F-4D97-AF65-F5344CB8AC3E}">
        <p14:creationId xmlns:p14="http://schemas.microsoft.com/office/powerpoint/2010/main" val="3066817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A74B529-3F4C-464A-C1B9-9F19DF1E4296}"/>
              </a:ext>
            </a:extLst>
          </p:cNvPr>
          <p:cNvSpPr>
            <a:spLocks noGrp="1"/>
          </p:cNvSpPr>
          <p:nvPr>
            <p:ph type="title"/>
          </p:nvPr>
        </p:nvSpPr>
        <p:spPr>
          <a:xfrm>
            <a:off x="628650" y="365129"/>
            <a:ext cx="7886700" cy="791318"/>
          </a:xfrm>
        </p:spPr>
        <p:txBody>
          <a:bodyPr/>
          <a:lstStyle/>
          <a:p>
            <a:r>
              <a:rPr lang="en-GB" dirty="0"/>
              <a:t>Data maturity scan Dimensions</a:t>
            </a:r>
            <a:endParaRPr lang="en-US" dirty="0"/>
          </a:p>
        </p:txBody>
      </p:sp>
      <p:graphicFrame>
        <p:nvGraphicFramePr>
          <p:cNvPr id="4" name="Tijdelijke aanduiding voor inhoud 2">
            <a:extLst>
              <a:ext uri="{FF2B5EF4-FFF2-40B4-BE49-F238E27FC236}">
                <a16:creationId xmlns:a16="http://schemas.microsoft.com/office/drawing/2014/main" id="{E2A161EA-9704-B439-6EDB-220CECAF9B17}"/>
              </a:ext>
            </a:extLst>
          </p:cNvPr>
          <p:cNvGraphicFramePr>
            <a:graphicFrameLocks noGrp="1"/>
          </p:cNvGraphicFramePr>
          <p:nvPr>
            <p:ph idx="1"/>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97047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9A4F49D-D6BD-72AB-0903-ABD94436A34D}"/>
              </a:ext>
            </a:extLst>
          </p:cNvPr>
          <p:cNvSpPr>
            <a:spLocks noGrp="1"/>
          </p:cNvSpPr>
          <p:nvPr>
            <p:ph type="title"/>
          </p:nvPr>
        </p:nvSpPr>
        <p:spPr/>
        <p:txBody>
          <a:bodyPr/>
          <a:lstStyle/>
          <a:p>
            <a:r>
              <a:rPr lang="en-GB"/>
              <a:t>P</a:t>
            </a:r>
            <a:r>
              <a:rPr lang="en-GB" sz="3200"/>
              <a:t>roblem definition</a:t>
            </a:r>
            <a:endParaRPr lang="en-US" dirty="0"/>
          </a:p>
        </p:txBody>
      </p:sp>
      <p:sp>
        <p:nvSpPr>
          <p:cNvPr id="4" name="Tijdelijke aanduiding voor inhoud 2">
            <a:extLst>
              <a:ext uri="{FF2B5EF4-FFF2-40B4-BE49-F238E27FC236}">
                <a16:creationId xmlns:a16="http://schemas.microsoft.com/office/drawing/2014/main" id="{5F0BE19E-97D0-1746-77AD-263A81FB1D39}"/>
              </a:ext>
            </a:extLst>
          </p:cNvPr>
          <p:cNvSpPr txBox="1">
            <a:spLocks/>
          </p:cNvSpPr>
          <p:nvPr/>
        </p:nvSpPr>
        <p:spPr>
          <a:xfrm>
            <a:off x="628650" y="2208212"/>
            <a:ext cx="7886699" cy="2441575"/>
          </a:xfrm>
          <a:prstGeom prst="rect">
            <a:avLst/>
          </a:prstGeom>
        </p:spPr>
        <p:txBody>
          <a:bodyPr vert="horz" lIns="91440" tIns="45720" rIns="91440" bIns="45720" rtlCol="0">
            <a:normAutofit/>
          </a:bodyPr>
          <a:lstStyle>
            <a:lvl1pPr marL="0" indent="0" algn="l" defTabSz="685783" rtl="0" eaLnBrk="1" latinLnBrk="0" hangingPunct="1">
              <a:lnSpc>
                <a:spcPct val="80000"/>
              </a:lnSpc>
              <a:spcBef>
                <a:spcPts val="750"/>
              </a:spcBef>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1pPr>
            <a:lvl2pPr marL="514337" indent="-171446" algn="l" defTabSz="685783" rtl="0" eaLnBrk="1" latinLnBrk="0" hangingPunct="1">
              <a:lnSpc>
                <a:spcPct val="80000"/>
              </a:lnSpc>
              <a:spcBef>
                <a:spcPts val="375"/>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2pPr>
            <a:lvl3pPr marL="857228" indent="-171446" algn="l" defTabSz="685783" rtl="0" eaLnBrk="1" latinLnBrk="0" hangingPunct="1">
              <a:lnSpc>
                <a:spcPct val="80000"/>
              </a:lnSpc>
              <a:spcBef>
                <a:spcPts val="375"/>
              </a:spcBef>
              <a:buFont typeface="Arial" panose="020B0604020202020204" pitchFamily="34" charset="0"/>
              <a:buChar char="•"/>
              <a:defRPr sz="1500" kern="1200">
                <a:solidFill>
                  <a:schemeClr val="tx1"/>
                </a:solidFill>
                <a:latin typeface="Arial" panose="020B0604020202020204" pitchFamily="34" charset="0"/>
                <a:ea typeface="+mn-ea"/>
                <a:cs typeface="Arial" panose="020B0604020202020204" pitchFamily="34" charset="0"/>
              </a:defRPr>
            </a:lvl3pPr>
            <a:lvl4pPr marL="1200120" indent="-171446" algn="l" defTabSz="685783" rtl="0" eaLnBrk="1" latinLnBrk="0" hangingPunct="1">
              <a:lnSpc>
                <a:spcPct val="8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4pPr>
            <a:lvl5pPr marL="1543012" indent="-171446" algn="l" defTabSz="685783" rtl="0" eaLnBrk="1" latinLnBrk="0" hangingPunct="1">
              <a:lnSpc>
                <a:spcPct val="80000"/>
              </a:lnSpc>
              <a:spcBef>
                <a:spcPts val="375"/>
              </a:spcBef>
              <a:buFont typeface="Arial" panose="020B0604020202020204" pitchFamily="34" charset="0"/>
              <a:buChar char="•"/>
              <a:defRPr sz="1350" kern="1200">
                <a:solidFill>
                  <a:schemeClr val="tx1"/>
                </a:solidFill>
                <a:latin typeface="Arial" panose="020B0604020202020204" pitchFamily="34" charset="0"/>
                <a:ea typeface="+mn-ea"/>
                <a:cs typeface="Arial" panose="020B0604020202020204" pitchFamily="34" charset="0"/>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just"/>
            <a:r>
              <a:rPr lang="en-GB" sz="2000" i="1" dirty="0"/>
              <a:t>Extracted via text mining</a:t>
            </a:r>
            <a:r>
              <a:rPr lang="en-GB" sz="2000" dirty="0"/>
              <a:t>:</a:t>
            </a:r>
          </a:p>
          <a:p>
            <a:pPr algn="just"/>
            <a:endParaRPr lang="en-GB" sz="2000" dirty="0"/>
          </a:p>
          <a:p>
            <a:pPr marL="342900" indent="-342900" algn="just">
              <a:buFont typeface="Wingdings" panose="05000000000000000000" pitchFamily="2" charset="2"/>
              <a:buChar char="Ø"/>
            </a:pPr>
            <a:r>
              <a:rPr lang="en-US" sz="2000" dirty="0"/>
              <a:t>Which dimensions (characteristics) of data maturity of organizations are used and measured in the scientific and practice-oriented literature?</a:t>
            </a:r>
          </a:p>
          <a:p>
            <a:pPr marL="342900" indent="-342900" algn="just">
              <a:buFont typeface="Wingdings" panose="05000000000000000000" pitchFamily="2" charset="2"/>
              <a:buChar char="Ø"/>
            </a:pPr>
            <a:endParaRPr lang="en-US" sz="2000" dirty="0"/>
          </a:p>
          <a:p>
            <a:pPr marL="342900" indent="-342900" algn="just">
              <a:buFont typeface="Wingdings" panose="05000000000000000000" pitchFamily="2" charset="2"/>
              <a:buChar char="Ø"/>
            </a:pPr>
            <a:r>
              <a:rPr lang="en-US" sz="2000" dirty="0"/>
              <a:t>Which levels of data maturity can be identified?</a:t>
            </a:r>
            <a:endParaRPr lang="en-GB" sz="2000" dirty="0"/>
          </a:p>
          <a:p>
            <a:pPr algn="just"/>
            <a:endParaRPr lang="en-US" dirty="0"/>
          </a:p>
        </p:txBody>
      </p:sp>
    </p:spTree>
    <p:extLst>
      <p:ext uri="{BB962C8B-B14F-4D97-AF65-F5344CB8AC3E}">
        <p14:creationId xmlns:p14="http://schemas.microsoft.com/office/powerpoint/2010/main" val="15331370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51A6433-A264-9D5A-3F8C-10C4993C2B9A}"/>
              </a:ext>
            </a:extLst>
          </p:cNvPr>
          <p:cNvSpPr>
            <a:spLocks noGrp="1"/>
          </p:cNvSpPr>
          <p:nvPr>
            <p:ph type="title"/>
          </p:nvPr>
        </p:nvSpPr>
        <p:spPr/>
        <p:txBody>
          <a:bodyPr/>
          <a:lstStyle/>
          <a:p>
            <a:r>
              <a:rPr lang="nl-NL" dirty="0" err="1"/>
              <a:t>Text</a:t>
            </a:r>
            <a:r>
              <a:rPr lang="nl-NL" dirty="0"/>
              <a:t> </a:t>
            </a:r>
            <a:r>
              <a:rPr lang="nl-NL" dirty="0" err="1"/>
              <a:t>mining</a:t>
            </a:r>
            <a:r>
              <a:rPr lang="nl-NL" dirty="0"/>
              <a:t>: short </a:t>
            </a:r>
            <a:r>
              <a:rPr lang="nl-NL" dirty="0" err="1"/>
              <a:t>introduction</a:t>
            </a:r>
            <a:endParaRPr lang="en-US" dirty="0"/>
          </a:p>
        </p:txBody>
      </p:sp>
      <p:sp>
        <p:nvSpPr>
          <p:cNvPr id="3" name="Tijdelijke aanduiding voor inhoud 2">
            <a:extLst>
              <a:ext uri="{FF2B5EF4-FFF2-40B4-BE49-F238E27FC236}">
                <a16:creationId xmlns:a16="http://schemas.microsoft.com/office/drawing/2014/main" id="{82CD539D-EA8C-3134-3478-CFBC7A36A039}"/>
              </a:ext>
            </a:extLst>
          </p:cNvPr>
          <p:cNvSpPr>
            <a:spLocks noGrp="1"/>
          </p:cNvSpPr>
          <p:nvPr>
            <p:ph idx="1"/>
          </p:nvPr>
        </p:nvSpPr>
        <p:spPr/>
        <p:txBody>
          <a:bodyPr/>
          <a:lstStyle/>
          <a:p>
            <a:r>
              <a:rPr lang="en-US" sz="1800" u="sng" dirty="0">
                <a:solidFill>
                  <a:srgbClr val="0563C1"/>
                </a:solidFill>
                <a:effectLst/>
                <a:latin typeface="Arial" panose="020B0604020202020204" pitchFamily="34" charset="0"/>
                <a:ea typeface="Calibri" panose="020F0502020204030204" pitchFamily="34" charset="0"/>
                <a:cs typeface="Times New Roman" panose="02020603050405020304" pitchFamily="18" charset="0"/>
                <a:hlinkClick r:id="rId2"/>
              </a:rPr>
              <a:t>https://www.youtube.com/watch?v=I3cjbB38Z4A</a:t>
            </a:r>
            <a:r>
              <a:rPr lang="nl-NL" sz="1800" dirty="0">
                <a:effectLst/>
                <a:latin typeface="Arial" panose="020B0604020202020204" pitchFamily="34" charset="0"/>
                <a:ea typeface="Calibri" panose="020F0502020204030204" pitchFamily="34" charset="0"/>
                <a:cs typeface="Times New Roman" panose="02020603050405020304" pitchFamily="18" charset="0"/>
              </a:rPr>
              <a:t> </a:t>
            </a:r>
          </a:p>
          <a:p>
            <a:endParaRPr lang="nl-NL" sz="1800" dirty="0">
              <a:ea typeface="Calibri" panose="020F0502020204030204" pitchFamily="34" charset="0"/>
              <a:cs typeface="Times New Roman" panose="02020603050405020304" pitchFamily="18" charset="0"/>
            </a:endParaRPr>
          </a:p>
          <a:p>
            <a:endParaRPr lang="en-US" sz="1800" dirty="0">
              <a:effectLst/>
              <a:latin typeface="Arial" panose="020B0604020202020204" pitchFamily="34" charset="0"/>
              <a:ea typeface="Calibri" panose="020F0502020204030204" pitchFamily="34" charset="0"/>
              <a:cs typeface="Times New Roman" panose="02020603050405020304" pitchFamily="18" charset="0"/>
            </a:endParaRPr>
          </a:p>
          <a:p>
            <a:r>
              <a:rPr lang="en-US" dirty="0">
                <a:hlinkClick r:id="rId3"/>
              </a:rPr>
              <a:t>https://www.youtube.com/watch?v=xxqrIZyKKuk</a:t>
            </a:r>
            <a:endParaRPr lang="en-US" dirty="0"/>
          </a:p>
          <a:p>
            <a:endParaRPr lang="en-US" dirty="0"/>
          </a:p>
        </p:txBody>
      </p:sp>
    </p:spTree>
    <p:extLst>
      <p:ext uri="{BB962C8B-B14F-4D97-AF65-F5344CB8AC3E}">
        <p14:creationId xmlns:p14="http://schemas.microsoft.com/office/powerpoint/2010/main" val="2867779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13AE6D9-C1A1-4339-47BD-4E25BA15A84F}"/>
              </a:ext>
            </a:extLst>
          </p:cNvPr>
          <p:cNvSpPr>
            <a:spLocks noGrp="1"/>
          </p:cNvSpPr>
          <p:nvPr>
            <p:ph type="title"/>
          </p:nvPr>
        </p:nvSpPr>
        <p:spPr/>
        <p:txBody>
          <a:bodyPr/>
          <a:lstStyle/>
          <a:p>
            <a:r>
              <a:rPr lang="nl-NL" dirty="0"/>
              <a:t>Next time we meet</a:t>
            </a:r>
            <a:endParaRPr lang="en-US" dirty="0"/>
          </a:p>
        </p:txBody>
      </p:sp>
      <p:sp>
        <p:nvSpPr>
          <p:cNvPr id="3" name="Tijdelijke aanduiding voor inhoud 2">
            <a:extLst>
              <a:ext uri="{FF2B5EF4-FFF2-40B4-BE49-F238E27FC236}">
                <a16:creationId xmlns:a16="http://schemas.microsoft.com/office/drawing/2014/main" id="{E8729E7B-6752-59C9-9277-D1DECC1396F6}"/>
              </a:ext>
            </a:extLst>
          </p:cNvPr>
          <p:cNvSpPr>
            <a:spLocks noGrp="1"/>
          </p:cNvSpPr>
          <p:nvPr>
            <p:ph idx="1"/>
          </p:nvPr>
        </p:nvSpPr>
        <p:spPr/>
        <p:txBody>
          <a:bodyPr/>
          <a:lstStyle/>
          <a:p>
            <a:pPr marL="285750" indent="-285750">
              <a:buFont typeface="Arial" panose="020B0604020202020204" pitchFamily="34" charset="0"/>
              <a:buChar char="•"/>
            </a:pPr>
            <a:r>
              <a:rPr lang="nl-NL" dirty="0" err="1"/>
              <a:t>February</a:t>
            </a:r>
            <a:r>
              <a:rPr lang="nl-NL" dirty="0"/>
              <a:t> 20th: 12:15 </a:t>
            </a:r>
            <a:r>
              <a:rPr lang="nl-NL" dirty="0" err="1"/>
              <a:t>pm</a:t>
            </a:r>
            <a:r>
              <a:rPr lang="nl-NL" dirty="0"/>
              <a:t> - 13:00 </a:t>
            </a:r>
            <a:r>
              <a:rPr lang="nl-NL" dirty="0" err="1"/>
              <a:t>pm</a:t>
            </a:r>
            <a:r>
              <a:rPr lang="nl-NL" dirty="0"/>
              <a:t> . Room </a:t>
            </a:r>
            <a:r>
              <a:rPr lang="nl-NL" dirty="0" err="1"/>
              <a:t>number</a:t>
            </a:r>
            <a:r>
              <a:rPr lang="nl-NL" dirty="0"/>
              <a:t> E2.22</a:t>
            </a:r>
          </a:p>
          <a:p>
            <a:pPr marL="285750" indent="-285750">
              <a:buFont typeface="Arial" panose="020B0604020202020204" pitchFamily="34" charset="0"/>
              <a:buChar char="•"/>
            </a:pPr>
            <a:endParaRPr lang="nl-NL" dirty="0"/>
          </a:p>
          <a:p>
            <a:pPr marL="285750" indent="-285750">
              <a:buFont typeface="Arial" panose="020B0604020202020204" pitchFamily="34" charset="0"/>
              <a:buChar char="•"/>
            </a:pPr>
            <a:r>
              <a:rPr lang="nl-NL" dirty="0" err="1"/>
              <a:t>Another</a:t>
            </a:r>
            <a:r>
              <a:rPr lang="nl-NL" dirty="0"/>
              <a:t> meeting in </a:t>
            </a:r>
            <a:r>
              <a:rPr lang="nl-NL" dirty="0" err="1"/>
              <a:t>the</a:t>
            </a:r>
            <a:r>
              <a:rPr lang="nl-NL" dirty="0"/>
              <a:t> week of </a:t>
            </a:r>
            <a:r>
              <a:rPr lang="nl-NL" dirty="0" err="1"/>
              <a:t>March</a:t>
            </a:r>
            <a:r>
              <a:rPr lang="nl-NL" dirty="0"/>
              <a:t> 18th: TBA</a:t>
            </a:r>
            <a:endParaRPr lang="en-US" dirty="0"/>
          </a:p>
        </p:txBody>
      </p:sp>
    </p:spTree>
    <p:extLst>
      <p:ext uri="{BB962C8B-B14F-4D97-AF65-F5344CB8AC3E}">
        <p14:creationId xmlns:p14="http://schemas.microsoft.com/office/powerpoint/2010/main" val="1766251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DD0743F-926E-867C-C0B5-3D042A850A07}"/>
              </a:ext>
            </a:extLst>
          </p:cNvPr>
          <p:cNvSpPr>
            <a:spLocks noGrp="1"/>
          </p:cNvSpPr>
          <p:nvPr>
            <p:ph type="title"/>
          </p:nvPr>
        </p:nvSpPr>
        <p:spPr/>
        <p:txBody>
          <a:bodyPr/>
          <a:lstStyle/>
          <a:p>
            <a:r>
              <a:rPr lang="nl-NL" dirty="0"/>
              <a:t>(We) </a:t>
            </a:r>
            <a:r>
              <a:rPr lang="nl-NL" dirty="0" err="1"/>
              <a:t>see</a:t>
            </a:r>
            <a:r>
              <a:rPr lang="nl-NL" dirty="0"/>
              <a:t> </a:t>
            </a:r>
            <a:r>
              <a:rPr lang="nl-NL" dirty="0" err="1"/>
              <a:t>you</a:t>
            </a:r>
            <a:r>
              <a:rPr lang="nl-NL" dirty="0"/>
              <a:t> in </a:t>
            </a:r>
            <a:r>
              <a:rPr lang="nl-NL" dirty="0" err="1"/>
              <a:t>two</a:t>
            </a:r>
            <a:r>
              <a:rPr lang="nl-NL" dirty="0"/>
              <a:t> weeks!</a:t>
            </a:r>
            <a:endParaRPr lang="en-US" dirty="0"/>
          </a:p>
        </p:txBody>
      </p:sp>
      <p:pic>
        <p:nvPicPr>
          <p:cNvPr id="5" name="Tijdelijke aanduiding voor inhoud 4" descr="Afbeelding met Menselijk gezicht, glimlach, kleding, persoon&#10;&#10;Automatisch gegenereerde beschrijving">
            <a:extLst>
              <a:ext uri="{FF2B5EF4-FFF2-40B4-BE49-F238E27FC236}">
                <a16:creationId xmlns:a16="http://schemas.microsoft.com/office/drawing/2014/main" id="{0A530A2B-C78C-50E0-7BC6-467C7623640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4956" y="2554967"/>
            <a:ext cx="3505199" cy="2337968"/>
          </a:xfrm>
        </p:spPr>
      </p:pic>
      <p:pic>
        <p:nvPicPr>
          <p:cNvPr id="7" name="Afbeelding 6" descr="Afbeelding met Menselijk gezicht, kleding, persoon, glimlach&#10;&#10;Automatisch gegenereerde beschrijving">
            <a:extLst>
              <a:ext uri="{FF2B5EF4-FFF2-40B4-BE49-F238E27FC236}">
                <a16:creationId xmlns:a16="http://schemas.microsoft.com/office/drawing/2014/main" id="{84CFFFB9-1BF9-E4EE-20B4-3F0352F922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83846" y="2554967"/>
            <a:ext cx="3505199" cy="2337968"/>
          </a:xfrm>
          <a:prstGeom prst="rect">
            <a:avLst/>
          </a:prstGeom>
        </p:spPr>
      </p:pic>
      <p:sp>
        <p:nvSpPr>
          <p:cNvPr id="8" name="Tekstvak 7">
            <a:extLst>
              <a:ext uri="{FF2B5EF4-FFF2-40B4-BE49-F238E27FC236}">
                <a16:creationId xmlns:a16="http://schemas.microsoft.com/office/drawing/2014/main" id="{116623C0-977F-462C-5420-0E3FCAC1F477}"/>
              </a:ext>
            </a:extLst>
          </p:cNvPr>
          <p:cNvSpPr txBox="1"/>
          <p:nvPr/>
        </p:nvSpPr>
        <p:spPr>
          <a:xfrm>
            <a:off x="754956" y="5033913"/>
            <a:ext cx="7634089" cy="369332"/>
          </a:xfrm>
          <a:prstGeom prst="rect">
            <a:avLst/>
          </a:prstGeom>
          <a:noFill/>
        </p:spPr>
        <p:txBody>
          <a:bodyPr wrap="square" rtlCol="0">
            <a:spAutoFit/>
          </a:bodyPr>
          <a:lstStyle/>
          <a:p>
            <a:r>
              <a:rPr lang="nl-NL" dirty="0"/>
              <a:t>	Eghe </a:t>
            </a:r>
            <a:r>
              <a:rPr lang="nl-NL" dirty="0" err="1"/>
              <a:t>Osagie</a:t>
            </a:r>
            <a:r>
              <a:rPr lang="nl-NL" dirty="0"/>
              <a:t>, PhD 			           Ricky Goldewijk</a:t>
            </a:r>
            <a:endParaRPr lang="en-US" dirty="0"/>
          </a:p>
        </p:txBody>
      </p:sp>
    </p:spTree>
    <p:extLst>
      <p:ext uri="{BB962C8B-B14F-4D97-AF65-F5344CB8AC3E}">
        <p14:creationId xmlns:p14="http://schemas.microsoft.com/office/powerpoint/2010/main" val="144609049"/>
      </p:ext>
    </p:extLst>
  </p:cSld>
  <p:clrMapOvr>
    <a:masterClrMapping/>
  </p:clrMapOvr>
</p:sld>
</file>

<file path=ppt/theme/theme1.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e_smal" id="{D9AF72F1-AA87-C74E-8CBE-B9B4D5EB5D6E}" vid="{6819BA04-48DB-D74C-AC29-099C640147CE}"/>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E676C4EB6C74143914F3D976AC20E79" ma:contentTypeVersion="12" ma:contentTypeDescription="Een nieuw document maken." ma:contentTypeScope="" ma:versionID="e47e1b81ed6045d452ae37cf9a38aebe">
  <xsd:schema xmlns:xsd="http://www.w3.org/2001/XMLSchema" xmlns:xs="http://www.w3.org/2001/XMLSchema" xmlns:p="http://schemas.microsoft.com/office/2006/metadata/properties" xmlns:ns3="6d7bca4a-6773-4a2d-a83f-2bc6b20a1e05" xmlns:ns4="68eef259-540b-4f29-bb4b-df0659f19df0" targetNamespace="http://schemas.microsoft.com/office/2006/metadata/properties" ma:root="true" ma:fieldsID="09c3fb4024f135427a8f0f0264a69309" ns3:_="" ns4:_="">
    <xsd:import namespace="6d7bca4a-6773-4a2d-a83f-2bc6b20a1e05"/>
    <xsd:import namespace="68eef259-540b-4f29-bb4b-df0659f19df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GenerationTime" minOccurs="0"/>
                <xsd:element ref="ns3:MediaServiceEventHashCode" minOccurs="0"/>
                <xsd:element ref="ns3:MediaServiceDateTaken" minOccurs="0"/>
                <xsd:element ref="ns3:MediaServiceOCR"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d7bca4a-6773-4a2d-a83f-2bc6b20a1e0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ternalName="MediaServiceDateTake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8eef259-540b-4f29-bb4b-df0659f19df0" elementFormDefault="qualified">
    <xsd:import namespace="http://schemas.microsoft.com/office/2006/documentManagement/types"/>
    <xsd:import namespace="http://schemas.microsoft.com/office/infopath/2007/PartnerControls"/>
    <xsd:element name="SharedWithUsers" ma:index="17" nillable="true" ma:displayName="Gedeeld met"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internalName="SharedWithDetails" ma:readOnly="true">
      <xsd:simpleType>
        <xsd:restriction base="dms:Note">
          <xsd:maxLength value="255"/>
        </xsd:restriction>
      </xsd:simpleType>
    </xsd:element>
    <xsd:element name="SharingHintHash" ma:index="19" nillable="true" ma:displayName="Hint-hash delen"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oudstyp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8801475-544B-4497-96E2-273603CE4BDF}">
  <ds:schemaRefs>
    <ds:schemaRef ds:uri="http://schemas.microsoft.com/sharepoint/v3/contenttype/forms"/>
  </ds:schemaRefs>
</ds:datastoreItem>
</file>

<file path=customXml/itemProps2.xml><?xml version="1.0" encoding="utf-8"?>
<ds:datastoreItem xmlns:ds="http://schemas.openxmlformats.org/officeDocument/2006/customXml" ds:itemID="{363C4D94-EAED-4B30-A44B-9E2DACE354F2}">
  <ds:schemaRefs>
    <ds:schemaRef ds:uri="http://purl.org/dc/terms/"/>
    <ds:schemaRef ds:uri="http://schemas.openxmlformats.org/package/2006/metadata/core-properties"/>
    <ds:schemaRef ds:uri="http://purl.org/dc/dcmitype/"/>
    <ds:schemaRef ds:uri="6d7bca4a-6773-4a2d-a83f-2bc6b20a1e05"/>
    <ds:schemaRef ds:uri="http://purl.org/dc/elements/1.1/"/>
    <ds:schemaRef ds:uri="http://schemas.microsoft.com/office/2006/metadata/properties"/>
    <ds:schemaRef ds:uri="http://schemas.microsoft.com/office/2006/documentManagement/types"/>
    <ds:schemaRef ds:uri="http://schemas.microsoft.com/office/infopath/2007/PartnerControls"/>
    <ds:schemaRef ds:uri="68eef259-540b-4f29-bb4b-df0659f19df0"/>
    <ds:schemaRef ds:uri="http://www.w3.org/XML/1998/namespace"/>
  </ds:schemaRefs>
</ds:datastoreItem>
</file>

<file path=customXml/itemProps3.xml><?xml version="1.0" encoding="utf-8"?>
<ds:datastoreItem xmlns:ds="http://schemas.openxmlformats.org/officeDocument/2006/customXml" ds:itemID="{CDCC2101-2CEF-45D0-8C93-7F6847722D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d7bca4a-6773-4a2d-a83f-2bc6b20a1e05"/>
    <ds:schemaRef ds:uri="68eef259-540b-4f29-bb4b-df0659f19d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Presentatie_standaard</Template>
  <TotalTime>1</TotalTime>
  <Words>516</Words>
  <Application>Microsoft Office PowerPoint</Application>
  <PresentationFormat>Předvádění na obrazovce (4:3)</PresentationFormat>
  <Paragraphs>77</Paragraphs>
  <Slides>9</Slides>
  <Notes>7</Notes>
  <HiddenSlides>0</HiddenSlides>
  <MMClips>0</MMClips>
  <ScaleCrop>false</ScaleCrop>
  <HeadingPairs>
    <vt:vector size="6" baseType="variant">
      <vt:variant>
        <vt:lpstr>Použitá písma</vt:lpstr>
      </vt:variant>
      <vt:variant>
        <vt:i4>4</vt:i4>
      </vt:variant>
      <vt:variant>
        <vt:lpstr>Motiv</vt:lpstr>
      </vt:variant>
      <vt:variant>
        <vt:i4>1</vt:i4>
      </vt:variant>
      <vt:variant>
        <vt:lpstr>Nadpisy snímků</vt:lpstr>
      </vt:variant>
      <vt:variant>
        <vt:i4>9</vt:i4>
      </vt:variant>
    </vt:vector>
  </HeadingPairs>
  <TitlesOfParts>
    <vt:vector size="14" baseType="lpstr">
      <vt:lpstr>Arial</vt:lpstr>
      <vt:lpstr>Avenir Next Condensed</vt:lpstr>
      <vt:lpstr>Calibri</vt:lpstr>
      <vt:lpstr>Wingdings</vt:lpstr>
      <vt:lpstr>Kantoorthema</vt:lpstr>
      <vt:lpstr>Prezentace aplikace PowerPoint</vt:lpstr>
      <vt:lpstr>Today </vt:lpstr>
      <vt:lpstr>Introduction!</vt:lpstr>
      <vt:lpstr>Introduction</vt:lpstr>
      <vt:lpstr>Data maturity scan Dimensions</vt:lpstr>
      <vt:lpstr>Problem definition</vt:lpstr>
      <vt:lpstr>Text mining: short introduction</vt:lpstr>
      <vt:lpstr>Next time we meet</vt:lpstr>
      <vt:lpstr>(We) see you in two weeks!</vt:lpstr>
    </vt:vector>
  </TitlesOfParts>
  <Company>Hogeschool van Arnhem en Nijmegen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Krabbendam Martine</dc:creator>
  <cp:lastModifiedBy>Lucie Kuhnová</cp:lastModifiedBy>
  <cp:revision>9</cp:revision>
  <dcterms:created xsi:type="dcterms:W3CDTF">2019-05-06T07:04:58Z</dcterms:created>
  <dcterms:modified xsi:type="dcterms:W3CDTF">2024-04-09T08:18:35Z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0x0101007E676C4EB6C74143914F3D976AC20E79</vt:lpwstr>
  </property>
</Properties>
</file>

<file path=docProps/thumbnail.jpeg>
</file>